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26.svg" ContentType="image/svg+xml"/>
  <Override PartName="/ppt/media/image28.svg" ContentType="image/svg+xml"/>
  <Override PartName="/ppt/media/image30.svg" ContentType="image/svg+xml"/>
  <Override PartName="/ppt/media/image32.svg" ContentType="image/svg+xml"/>
  <Override PartName="/ppt/media/image56.svg" ContentType="image/svg+xml"/>
  <Override PartName="/ppt/media/image58.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0.svg" ContentType="image/svg+xml"/>
  <Override PartName="/ppt/media/image72.svg" ContentType="image/svg+xml"/>
  <Override PartName="/ppt/media/image74.svg" ContentType="image/svg+xml"/>
  <Override PartName="/ppt/media/image76.svg" ContentType="image/svg+xml"/>
  <Override PartName="/ppt/media/image78.svg" ContentType="image/svg+xml"/>
  <Override PartName="/ppt/media/image79.svg" ContentType="image/svg+xml"/>
  <Override PartName="/ppt/media/image81.svg" ContentType="image/svg+xml"/>
  <Override PartName="/ppt/media/image82.svg" ContentType="image/svg+xml"/>
  <Override PartName="/ppt/media/image8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31"/>
  </p:notesMasterIdLst>
  <p:handoutMasterIdLst>
    <p:handoutMasterId r:id="rId42"/>
  </p:handoutMasterIdLst>
  <p:sldIdLst>
    <p:sldId id="277" r:id="rId7"/>
    <p:sldId id="278" r:id="rId8"/>
    <p:sldId id="279" r:id="rId9"/>
    <p:sldId id="280" r:id="rId10"/>
    <p:sldId id="281" r:id="rId11"/>
    <p:sldId id="335" r:id="rId12"/>
    <p:sldId id="337" r:id="rId13"/>
    <p:sldId id="338" r:id="rId14"/>
    <p:sldId id="340" r:id="rId15"/>
    <p:sldId id="342" r:id="rId16"/>
    <p:sldId id="344" r:id="rId17"/>
    <p:sldId id="346" r:id="rId18"/>
    <p:sldId id="345" r:id="rId19"/>
    <p:sldId id="347" r:id="rId20"/>
    <p:sldId id="348" r:id="rId21"/>
    <p:sldId id="349" r:id="rId22"/>
    <p:sldId id="283" r:id="rId23"/>
    <p:sldId id="351" r:id="rId24"/>
    <p:sldId id="352" r:id="rId25"/>
    <p:sldId id="354" r:id="rId26"/>
    <p:sldId id="355" r:id="rId27"/>
    <p:sldId id="357" r:id="rId28"/>
    <p:sldId id="358" r:id="rId29"/>
    <p:sldId id="360" r:id="rId30"/>
    <p:sldId id="362" r:id="rId32"/>
    <p:sldId id="364" r:id="rId33"/>
    <p:sldId id="365" r:id="rId34"/>
    <p:sldId id="367" r:id="rId35"/>
    <p:sldId id="369" r:id="rId36"/>
    <p:sldId id="371" r:id="rId37"/>
    <p:sldId id="373" r:id="rId38"/>
    <p:sldId id="374" r:id="rId39"/>
    <p:sldId id="334" r:id="rId40"/>
    <p:sldId id="294" r:id="rId41"/>
  </p:sldIdLst>
  <p:sldSz cx="12192000" cy="6858000"/>
  <p:notesSz cx="6858000" cy="9144000"/>
  <p:embeddedFontLst>
    <p:embeddedFont>
      <p:font typeface="思源黑体 CN Regular" panose="020B0500000000000000" charset="-122"/>
      <p:regular r:id="rId46"/>
    </p:embeddedFont>
    <p:embeddedFont>
      <p:font typeface="汉仪大黑简" panose="02010609000101010101" charset="-122"/>
      <p:regular r:id="rId47"/>
    </p:embeddedFont>
    <p:embeddedFont>
      <p:font typeface="微软雅黑" panose="020B0503020204020204" charset="-122"/>
      <p:regular r:id="rId48"/>
    </p:embeddedFont>
    <p:embeddedFont>
      <p:font typeface="Arial Black" panose="020B0A04020102020204" charset="0"/>
      <p:bold r:id="rId49"/>
    </p:embeddedFont>
  </p:embeddedFontLst>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8" userDrawn="1">
          <p15:clr>
            <a:srgbClr val="A4A3A4"/>
          </p15:clr>
        </p15:guide>
        <p15:guide id="2" pos="3798" userDrawn="1">
          <p15:clr>
            <a:srgbClr val="A4A3A4"/>
          </p15:clr>
        </p15:guide>
        <p15:guide id="3" orient="horz" pos="492" userDrawn="1">
          <p15:clr>
            <a:srgbClr val="A4A3A4"/>
          </p15:clr>
        </p15:guide>
        <p15:guide id="4" orient="horz" pos="3894" userDrawn="1">
          <p15:clr>
            <a:srgbClr val="A4A3A4"/>
          </p15:clr>
        </p15:guide>
        <p15:guide id="5" pos="438" userDrawn="1">
          <p15:clr>
            <a:srgbClr val="A4A3A4"/>
          </p15:clr>
        </p15:guide>
        <p15:guide id="6" pos="7258" userDrawn="1">
          <p15:clr>
            <a:srgbClr val="A4A3A4"/>
          </p15:clr>
        </p15:guide>
        <p15:guide id="7" orient="horz" pos="12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08"/>
        <p:guide pos="3798"/>
        <p:guide orient="horz" pos="492"/>
        <p:guide orient="horz" pos="3894"/>
        <p:guide pos="438"/>
        <p:guide pos="7258"/>
        <p:guide orient="horz" pos="126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0" Type="http://schemas.openxmlformats.org/officeDocument/2006/relationships/tags" Target="tags/tag1217.xml"/><Relationship Id="rId5" Type="http://schemas.openxmlformats.org/officeDocument/2006/relationships/slideMaster" Target="slideMasters/slideMaster4.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notesMaster" Target="notesMasters/notesMaster1.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9" Type="http://schemas.openxmlformats.org/officeDocument/2006/relationships/tags" Target="../tags/tag892.xml"/><Relationship Id="rId8" Type="http://schemas.openxmlformats.org/officeDocument/2006/relationships/tags" Target="../tags/tag891.xml"/><Relationship Id="rId7" Type="http://schemas.openxmlformats.org/officeDocument/2006/relationships/tags" Target="../tags/tag890.xml"/><Relationship Id="rId6" Type="http://schemas.openxmlformats.org/officeDocument/2006/relationships/tags" Target="../tags/tag889.xml"/><Relationship Id="rId5" Type="http://schemas.openxmlformats.org/officeDocument/2006/relationships/tags" Target="../tags/tag888.xml"/><Relationship Id="rId4" Type="http://schemas.openxmlformats.org/officeDocument/2006/relationships/tags" Target="../tags/tag887.xml"/><Relationship Id="rId3" Type="http://schemas.openxmlformats.org/officeDocument/2006/relationships/tags" Target="../tags/tag886.xml"/><Relationship Id="rId25" Type="http://schemas.openxmlformats.org/officeDocument/2006/relationships/slideLayout" Target="../slideLayouts/slideLayout13.xml"/><Relationship Id="rId24" Type="http://schemas.openxmlformats.org/officeDocument/2006/relationships/tags" Target="../tags/tag907.xml"/><Relationship Id="rId23" Type="http://schemas.openxmlformats.org/officeDocument/2006/relationships/tags" Target="../tags/tag906.xml"/><Relationship Id="rId22" Type="http://schemas.openxmlformats.org/officeDocument/2006/relationships/tags" Target="../tags/tag905.xml"/><Relationship Id="rId21" Type="http://schemas.openxmlformats.org/officeDocument/2006/relationships/tags" Target="../tags/tag904.xml"/><Relationship Id="rId20" Type="http://schemas.openxmlformats.org/officeDocument/2006/relationships/tags" Target="../tags/tag903.xml"/><Relationship Id="rId2" Type="http://schemas.openxmlformats.org/officeDocument/2006/relationships/tags" Target="../tags/tag885.xml"/><Relationship Id="rId19" Type="http://schemas.openxmlformats.org/officeDocument/2006/relationships/tags" Target="../tags/tag902.xml"/><Relationship Id="rId18" Type="http://schemas.openxmlformats.org/officeDocument/2006/relationships/tags" Target="../tags/tag901.xml"/><Relationship Id="rId17" Type="http://schemas.openxmlformats.org/officeDocument/2006/relationships/tags" Target="../tags/tag900.xml"/><Relationship Id="rId16" Type="http://schemas.openxmlformats.org/officeDocument/2006/relationships/tags" Target="../tags/tag899.xml"/><Relationship Id="rId15" Type="http://schemas.openxmlformats.org/officeDocument/2006/relationships/tags" Target="../tags/tag898.xml"/><Relationship Id="rId14" Type="http://schemas.openxmlformats.org/officeDocument/2006/relationships/tags" Target="../tags/tag897.xml"/><Relationship Id="rId13" Type="http://schemas.openxmlformats.org/officeDocument/2006/relationships/tags" Target="../tags/tag896.xml"/><Relationship Id="rId12" Type="http://schemas.openxmlformats.org/officeDocument/2006/relationships/tags" Target="../tags/tag895.xml"/><Relationship Id="rId11" Type="http://schemas.openxmlformats.org/officeDocument/2006/relationships/tags" Target="../tags/tag894.xml"/><Relationship Id="rId10" Type="http://schemas.openxmlformats.org/officeDocument/2006/relationships/tags" Target="../tags/tag893.xml"/><Relationship Id="rId1" Type="http://schemas.openxmlformats.org/officeDocument/2006/relationships/tags" Target="../tags/tag88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909.xml"/><Relationship Id="rId2" Type="http://schemas.openxmlformats.org/officeDocument/2006/relationships/image" Target="../media/image33.png"/><Relationship Id="rId1" Type="http://schemas.openxmlformats.org/officeDocument/2006/relationships/tags" Target="../tags/tag90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10.xml"/><Relationship Id="rId1" Type="http://schemas.openxmlformats.org/officeDocument/2006/relationships/image" Target="../media/image34.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912.xml"/><Relationship Id="rId2" Type="http://schemas.openxmlformats.org/officeDocument/2006/relationships/image" Target="../media/image35.png"/><Relationship Id="rId1" Type="http://schemas.openxmlformats.org/officeDocument/2006/relationships/tags" Target="../tags/tag91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914.xml"/><Relationship Id="rId2" Type="http://schemas.openxmlformats.org/officeDocument/2006/relationships/image" Target="../media/image36.png"/><Relationship Id="rId1" Type="http://schemas.openxmlformats.org/officeDocument/2006/relationships/tags" Target="../tags/tag913.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916.xml"/><Relationship Id="rId2" Type="http://schemas.openxmlformats.org/officeDocument/2006/relationships/image" Target="../media/image37.png"/><Relationship Id="rId1" Type="http://schemas.openxmlformats.org/officeDocument/2006/relationships/tags" Target="../tags/tag915.xml"/></Relationships>
</file>

<file path=ppt/slides/_rels/slide16.xml.rels><?xml version="1.0" encoding="UTF-8" standalone="yes"?>
<Relationships xmlns="http://schemas.openxmlformats.org/package/2006/relationships"><Relationship Id="rId9" Type="http://schemas.openxmlformats.org/officeDocument/2006/relationships/tags" Target="../tags/tag925.xml"/><Relationship Id="rId8" Type="http://schemas.openxmlformats.org/officeDocument/2006/relationships/tags" Target="../tags/tag924.xml"/><Relationship Id="rId7" Type="http://schemas.openxmlformats.org/officeDocument/2006/relationships/tags" Target="../tags/tag923.xml"/><Relationship Id="rId6" Type="http://schemas.openxmlformats.org/officeDocument/2006/relationships/tags" Target="../tags/tag922.xml"/><Relationship Id="rId5" Type="http://schemas.openxmlformats.org/officeDocument/2006/relationships/tags" Target="../tags/tag921.xml"/><Relationship Id="rId4" Type="http://schemas.openxmlformats.org/officeDocument/2006/relationships/tags" Target="../tags/tag920.xml"/><Relationship Id="rId3" Type="http://schemas.openxmlformats.org/officeDocument/2006/relationships/tags" Target="../tags/tag919.xml"/><Relationship Id="rId2" Type="http://schemas.openxmlformats.org/officeDocument/2006/relationships/tags" Target="../tags/tag918.xml"/><Relationship Id="rId19" Type="http://schemas.openxmlformats.org/officeDocument/2006/relationships/slideLayout" Target="../slideLayouts/slideLayout13.xml"/><Relationship Id="rId18" Type="http://schemas.openxmlformats.org/officeDocument/2006/relationships/tags" Target="../tags/tag934.xml"/><Relationship Id="rId17" Type="http://schemas.openxmlformats.org/officeDocument/2006/relationships/tags" Target="../tags/tag933.xml"/><Relationship Id="rId16" Type="http://schemas.openxmlformats.org/officeDocument/2006/relationships/tags" Target="../tags/tag932.xml"/><Relationship Id="rId15" Type="http://schemas.openxmlformats.org/officeDocument/2006/relationships/tags" Target="../tags/tag931.xml"/><Relationship Id="rId14" Type="http://schemas.openxmlformats.org/officeDocument/2006/relationships/tags" Target="../tags/tag930.xml"/><Relationship Id="rId13" Type="http://schemas.openxmlformats.org/officeDocument/2006/relationships/tags" Target="../tags/tag929.xml"/><Relationship Id="rId12" Type="http://schemas.openxmlformats.org/officeDocument/2006/relationships/tags" Target="../tags/tag928.xml"/><Relationship Id="rId11" Type="http://schemas.openxmlformats.org/officeDocument/2006/relationships/tags" Target="../tags/tag927.xml"/><Relationship Id="rId10" Type="http://schemas.openxmlformats.org/officeDocument/2006/relationships/tags" Target="../tags/tag926.xml"/><Relationship Id="rId1" Type="http://schemas.openxmlformats.org/officeDocument/2006/relationships/tags" Target="../tags/tag91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936.xml"/><Relationship Id="rId1" Type="http://schemas.openxmlformats.org/officeDocument/2006/relationships/tags" Target="../tags/tag935.xml"/></Relationships>
</file>

<file path=ppt/slides/_rels/slide18.xml.rels><?xml version="1.0" encoding="UTF-8" standalone="yes"?>
<Relationships xmlns="http://schemas.openxmlformats.org/package/2006/relationships"><Relationship Id="rId9" Type="http://schemas.openxmlformats.org/officeDocument/2006/relationships/tags" Target="../tags/tag945.xml"/><Relationship Id="rId8" Type="http://schemas.openxmlformats.org/officeDocument/2006/relationships/tags" Target="../tags/tag944.xml"/><Relationship Id="rId7" Type="http://schemas.openxmlformats.org/officeDocument/2006/relationships/tags" Target="../tags/tag943.xml"/><Relationship Id="rId6" Type="http://schemas.openxmlformats.org/officeDocument/2006/relationships/tags" Target="../tags/tag942.xml"/><Relationship Id="rId5" Type="http://schemas.openxmlformats.org/officeDocument/2006/relationships/tags" Target="../tags/tag941.xml"/><Relationship Id="rId4" Type="http://schemas.openxmlformats.org/officeDocument/2006/relationships/tags" Target="../tags/tag940.xml"/><Relationship Id="rId3" Type="http://schemas.openxmlformats.org/officeDocument/2006/relationships/tags" Target="../tags/tag939.xml"/><Relationship Id="rId27" Type="http://schemas.openxmlformats.org/officeDocument/2006/relationships/slideLayout" Target="../slideLayouts/slideLayout60.xml"/><Relationship Id="rId26" Type="http://schemas.openxmlformats.org/officeDocument/2006/relationships/tags" Target="../tags/tag958.xml"/><Relationship Id="rId25" Type="http://schemas.openxmlformats.org/officeDocument/2006/relationships/image" Target="../media/image41.jpeg"/><Relationship Id="rId24" Type="http://schemas.openxmlformats.org/officeDocument/2006/relationships/tags" Target="../tags/tag957.xml"/><Relationship Id="rId23" Type="http://schemas.openxmlformats.org/officeDocument/2006/relationships/image" Target="../media/image40.jpeg"/><Relationship Id="rId22" Type="http://schemas.openxmlformats.org/officeDocument/2006/relationships/tags" Target="../tags/tag956.xml"/><Relationship Id="rId21" Type="http://schemas.openxmlformats.org/officeDocument/2006/relationships/image" Target="../media/image39.jpeg"/><Relationship Id="rId20" Type="http://schemas.openxmlformats.org/officeDocument/2006/relationships/tags" Target="../tags/tag955.xml"/><Relationship Id="rId2" Type="http://schemas.openxmlformats.org/officeDocument/2006/relationships/tags" Target="../tags/tag938.xml"/><Relationship Id="rId19" Type="http://schemas.openxmlformats.org/officeDocument/2006/relationships/image" Target="../media/image38.png"/><Relationship Id="rId18" Type="http://schemas.openxmlformats.org/officeDocument/2006/relationships/tags" Target="../tags/tag954.xml"/><Relationship Id="rId17" Type="http://schemas.openxmlformats.org/officeDocument/2006/relationships/tags" Target="../tags/tag953.xml"/><Relationship Id="rId16" Type="http://schemas.openxmlformats.org/officeDocument/2006/relationships/tags" Target="../tags/tag952.xml"/><Relationship Id="rId15" Type="http://schemas.openxmlformats.org/officeDocument/2006/relationships/tags" Target="../tags/tag951.xml"/><Relationship Id="rId14" Type="http://schemas.openxmlformats.org/officeDocument/2006/relationships/tags" Target="../tags/tag950.xml"/><Relationship Id="rId13" Type="http://schemas.openxmlformats.org/officeDocument/2006/relationships/tags" Target="../tags/tag949.xml"/><Relationship Id="rId12" Type="http://schemas.openxmlformats.org/officeDocument/2006/relationships/tags" Target="../tags/tag948.xml"/><Relationship Id="rId11" Type="http://schemas.openxmlformats.org/officeDocument/2006/relationships/tags" Target="../tags/tag947.xml"/><Relationship Id="rId10" Type="http://schemas.openxmlformats.org/officeDocument/2006/relationships/tags" Target="../tags/tag946.xml"/><Relationship Id="rId1" Type="http://schemas.openxmlformats.org/officeDocument/2006/relationships/tags" Target="../tags/tag937.xml"/></Relationships>
</file>

<file path=ppt/slides/_rels/slide19.xml.rels><?xml version="1.0" encoding="UTF-8" standalone="yes"?>
<Relationships xmlns="http://schemas.openxmlformats.org/package/2006/relationships"><Relationship Id="rId9" Type="http://schemas.openxmlformats.org/officeDocument/2006/relationships/tags" Target="../tags/tag967.xml"/><Relationship Id="rId8" Type="http://schemas.openxmlformats.org/officeDocument/2006/relationships/tags" Target="../tags/tag966.xml"/><Relationship Id="rId7" Type="http://schemas.openxmlformats.org/officeDocument/2006/relationships/tags" Target="../tags/tag965.xml"/><Relationship Id="rId6" Type="http://schemas.openxmlformats.org/officeDocument/2006/relationships/tags" Target="../tags/tag964.xml"/><Relationship Id="rId5" Type="http://schemas.openxmlformats.org/officeDocument/2006/relationships/tags" Target="../tags/tag963.xml"/><Relationship Id="rId4" Type="http://schemas.openxmlformats.org/officeDocument/2006/relationships/tags" Target="../tags/tag962.xml"/><Relationship Id="rId3" Type="http://schemas.openxmlformats.org/officeDocument/2006/relationships/tags" Target="../tags/tag961.xml"/><Relationship Id="rId2" Type="http://schemas.openxmlformats.org/officeDocument/2006/relationships/tags" Target="../tags/tag960.xml"/><Relationship Id="rId17" Type="http://schemas.openxmlformats.org/officeDocument/2006/relationships/slideLayout" Target="../slideLayouts/slideLayout23.xml"/><Relationship Id="rId16" Type="http://schemas.openxmlformats.org/officeDocument/2006/relationships/tags" Target="../tags/tag972.xml"/><Relationship Id="rId15" Type="http://schemas.openxmlformats.org/officeDocument/2006/relationships/image" Target="../media/image43.png"/><Relationship Id="rId14" Type="http://schemas.openxmlformats.org/officeDocument/2006/relationships/image" Target="../media/image42.png"/><Relationship Id="rId13" Type="http://schemas.openxmlformats.org/officeDocument/2006/relationships/tags" Target="../tags/tag971.xml"/><Relationship Id="rId12" Type="http://schemas.openxmlformats.org/officeDocument/2006/relationships/tags" Target="../tags/tag970.xml"/><Relationship Id="rId11" Type="http://schemas.openxmlformats.org/officeDocument/2006/relationships/tags" Target="../tags/tag969.xml"/><Relationship Id="rId10" Type="http://schemas.openxmlformats.org/officeDocument/2006/relationships/tags" Target="../tags/tag968.xml"/><Relationship Id="rId1" Type="http://schemas.openxmlformats.org/officeDocument/2006/relationships/tags" Target="../tags/tag959.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974.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tags" Target="../tags/tag973.xml"/></Relationships>
</file>

<file path=ppt/slides/_rels/slide21.xml.rels><?xml version="1.0" encoding="UTF-8" standalone="yes"?>
<Relationships xmlns="http://schemas.openxmlformats.org/package/2006/relationships"><Relationship Id="rId9" Type="http://schemas.openxmlformats.org/officeDocument/2006/relationships/tags" Target="../tags/tag983.xml"/><Relationship Id="rId8" Type="http://schemas.openxmlformats.org/officeDocument/2006/relationships/tags" Target="../tags/tag982.xml"/><Relationship Id="rId7" Type="http://schemas.openxmlformats.org/officeDocument/2006/relationships/tags" Target="../tags/tag981.xml"/><Relationship Id="rId6" Type="http://schemas.openxmlformats.org/officeDocument/2006/relationships/tags" Target="../tags/tag980.xml"/><Relationship Id="rId5" Type="http://schemas.openxmlformats.org/officeDocument/2006/relationships/tags" Target="../tags/tag979.xml"/><Relationship Id="rId4" Type="http://schemas.openxmlformats.org/officeDocument/2006/relationships/tags" Target="../tags/tag978.xml"/><Relationship Id="rId3" Type="http://schemas.openxmlformats.org/officeDocument/2006/relationships/tags" Target="../tags/tag977.xml"/><Relationship Id="rId2" Type="http://schemas.openxmlformats.org/officeDocument/2006/relationships/tags" Target="../tags/tag976.xml"/><Relationship Id="rId11" Type="http://schemas.openxmlformats.org/officeDocument/2006/relationships/slideLayout" Target="../slideLayouts/slideLayout13.xml"/><Relationship Id="rId10" Type="http://schemas.openxmlformats.org/officeDocument/2006/relationships/tags" Target="../tags/tag984.xml"/><Relationship Id="rId1" Type="http://schemas.openxmlformats.org/officeDocument/2006/relationships/tags" Target="../tags/tag975.xml"/></Relationships>
</file>

<file path=ppt/slides/_rels/slide22.xml.rels><?xml version="1.0" encoding="UTF-8" standalone="yes"?>
<Relationships xmlns="http://schemas.openxmlformats.org/package/2006/relationships"><Relationship Id="rId9" Type="http://schemas.openxmlformats.org/officeDocument/2006/relationships/tags" Target="../tags/tag991.xml"/><Relationship Id="rId8" Type="http://schemas.openxmlformats.org/officeDocument/2006/relationships/image" Target="../media/image47.jpeg"/><Relationship Id="rId7" Type="http://schemas.openxmlformats.org/officeDocument/2006/relationships/tags" Target="../tags/tag990.xml"/><Relationship Id="rId6" Type="http://schemas.openxmlformats.org/officeDocument/2006/relationships/tags" Target="../tags/tag989.xml"/><Relationship Id="rId5" Type="http://schemas.openxmlformats.org/officeDocument/2006/relationships/image" Target="../media/image46.jpeg"/><Relationship Id="rId4" Type="http://schemas.openxmlformats.org/officeDocument/2006/relationships/tags" Target="../tags/tag988.xml"/><Relationship Id="rId3" Type="http://schemas.openxmlformats.org/officeDocument/2006/relationships/tags" Target="../tags/tag987.xml"/><Relationship Id="rId23" Type="http://schemas.openxmlformats.org/officeDocument/2006/relationships/slideLayout" Target="../slideLayouts/slideLayout23.xml"/><Relationship Id="rId22" Type="http://schemas.openxmlformats.org/officeDocument/2006/relationships/tags" Target="../tags/tag1002.xml"/><Relationship Id="rId21" Type="http://schemas.openxmlformats.org/officeDocument/2006/relationships/tags" Target="../tags/tag1001.xml"/><Relationship Id="rId20" Type="http://schemas.openxmlformats.org/officeDocument/2006/relationships/tags" Target="../tags/tag1000.xml"/><Relationship Id="rId2" Type="http://schemas.openxmlformats.org/officeDocument/2006/relationships/tags" Target="../tags/tag986.xml"/><Relationship Id="rId19" Type="http://schemas.openxmlformats.org/officeDocument/2006/relationships/tags" Target="../tags/tag999.xml"/><Relationship Id="rId18" Type="http://schemas.openxmlformats.org/officeDocument/2006/relationships/image" Target="../media/image49.jpeg"/><Relationship Id="rId17" Type="http://schemas.openxmlformats.org/officeDocument/2006/relationships/tags" Target="../tags/tag998.xml"/><Relationship Id="rId16" Type="http://schemas.openxmlformats.org/officeDocument/2006/relationships/tags" Target="../tags/tag997.xml"/><Relationship Id="rId15" Type="http://schemas.openxmlformats.org/officeDocument/2006/relationships/tags" Target="../tags/tag996.xml"/><Relationship Id="rId14" Type="http://schemas.openxmlformats.org/officeDocument/2006/relationships/tags" Target="../tags/tag995.xml"/><Relationship Id="rId13" Type="http://schemas.openxmlformats.org/officeDocument/2006/relationships/image" Target="../media/image48.jpeg"/><Relationship Id="rId12" Type="http://schemas.openxmlformats.org/officeDocument/2006/relationships/tags" Target="../tags/tag994.xml"/><Relationship Id="rId11" Type="http://schemas.openxmlformats.org/officeDocument/2006/relationships/tags" Target="../tags/tag993.xml"/><Relationship Id="rId10" Type="http://schemas.openxmlformats.org/officeDocument/2006/relationships/tags" Target="../tags/tag992.xml"/><Relationship Id="rId1" Type="http://schemas.openxmlformats.org/officeDocument/2006/relationships/tags" Target="../tags/tag985.xml"/></Relationships>
</file>

<file path=ppt/slides/_rels/slide23.xml.rels><?xml version="1.0" encoding="UTF-8" standalone="yes"?>
<Relationships xmlns="http://schemas.openxmlformats.org/package/2006/relationships"><Relationship Id="rId9" Type="http://schemas.openxmlformats.org/officeDocument/2006/relationships/tags" Target="../tags/tag1011.xml"/><Relationship Id="rId8" Type="http://schemas.openxmlformats.org/officeDocument/2006/relationships/tags" Target="../tags/tag1010.xml"/><Relationship Id="rId7" Type="http://schemas.openxmlformats.org/officeDocument/2006/relationships/tags" Target="../tags/tag1009.xml"/><Relationship Id="rId6" Type="http://schemas.openxmlformats.org/officeDocument/2006/relationships/tags" Target="../tags/tag1008.xml"/><Relationship Id="rId5" Type="http://schemas.openxmlformats.org/officeDocument/2006/relationships/tags" Target="../tags/tag1007.xml"/><Relationship Id="rId4" Type="http://schemas.openxmlformats.org/officeDocument/2006/relationships/tags" Target="../tags/tag1006.xml"/><Relationship Id="rId3" Type="http://schemas.openxmlformats.org/officeDocument/2006/relationships/tags" Target="../tags/tag1005.xml"/><Relationship Id="rId27" Type="http://schemas.openxmlformats.org/officeDocument/2006/relationships/slideLayout" Target="../slideLayouts/slideLayout23.xml"/><Relationship Id="rId26" Type="http://schemas.openxmlformats.org/officeDocument/2006/relationships/tags" Target="../tags/tag1028.xml"/><Relationship Id="rId25" Type="http://schemas.openxmlformats.org/officeDocument/2006/relationships/tags" Target="../tags/tag1027.xml"/><Relationship Id="rId24" Type="http://schemas.openxmlformats.org/officeDocument/2006/relationships/tags" Target="../tags/tag1026.xml"/><Relationship Id="rId23" Type="http://schemas.openxmlformats.org/officeDocument/2006/relationships/tags" Target="../tags/tag1025.xml"/><Relationship Id="rId22" Type="http://schemas.openxmlformats.org/officeDocument/2006/relationships/tags" Target="../tags/tag1024.xml"/><Relationship Id="rId21" Type="http://schemas.openxmlformats.org/officeDocument/2006/relationships/tags" Target="../tags/tag1023.xml"/><Relationship Id="rId20" Type="http://schemas.openxmlformats.org/officeDocument/2006/relationships/tags" Target="../tags/tag1022.xml"/><Relationship Id="rId2" Type="http://schemas.openxmlformats.org/officeDocument/2006/relationships/tags" Target="../tags/tag1004.xml"/><Relationship Id="rId19" Type="http://schemas.openxmlformats.org/officeDocument/2006/relationships/tags" Target="../tags/tag1021.xml"/><Relationship Id="rId18" Type="http://schemas.openxmlformats.org/officeDocument/2006/relationships/tags" Target="../tags/tag1020.xml"/><Relationship Id="rId17" Type="http://schemas.openxmlformats.org/officeDocument/2006/relationships/tags" Target="../tags/tag1019.xml"/><Relationship Id="rId16" Type="http://schemas.openxmlformats.org/officeDocument/2006/relationships/tags" Target="../tags/tag1018.xml"/><Relationship Id="rId15" Type="http://schemas.openxmlformats.org/officeDocument/2006/relationships/tags" Target="../tags/tag1017.xml"/><Relationship Id="rId14" Type="http://schemas.openxmlformats.org/officeDocument/2006/relationships/tags" Target="../tags/tag1016.xml"/><Relationship Id="rId13" Type="http://schemas.openxmlformats.org/officeDocument/2006/relationships/tags" Target="../tags/tag1015.xml"/><Relationship Id="rId12" Type="http://schemas.openxmlformats.org/officeDocument/2006/relationships/tags" Target="../tags/tag1014.xml"/><Relationship Id="rId11" Type="http://schemas.openxmlformats.org/officeDocument/2006/relationships/tags" Target="../tags/tag1013.xml"/><Relationship Id="rId10" Type="http://schemas.openxmlformats.org/officeDocument/2006/relationships/tags" Target="../tags/tag1012.xml"/><Relationship Id="rId1" Type="http://schemas.openxmlformats.org/officeDocument/2006/relationships/tags" Target="../tags/tag1003.xml"/></Relationships>
</file>

<file path=ppt/slides/_rels/slide24.xml.rels><?xml version="1.0" encoding="UTF-8" standalone="yes"?>
<Relationships xmlns="http://schemas.openxmlformats.org/package/2006/relationships"><Relationship Id="rId9" Type="http://schemas.openxmlformats.org/officeDocument/2006/relationships/tags" Target="../tags/tag1037.xml"/><Relationship Id="rId8" Type="http://schemas.openxmlformats.org/officeDocument/2006/relationships/tags" Target="../tags/tag1036.xml"/><Relationship Id="rId7" Type="http://schemas.openxmlformats.org/officeDocument/2006/relationships/tags" Target="../tags/tag1035.xml"/><Relationship Id="rId6" Type="http://schemas.openxmlformats.org/officeDocument/2006/relationships/tags" Target="../tags/tag1034.xml"/><Relationship Id="rId5" Type="http://schemas.openxmlformats.org/officeDocument/2006/relationships/tags" Target="../tags/tag1033.xml"/><Relationship Id="rId40" Type="http://schemas.openxmlformats.org/officeDocument/2006/relationships/notesSlide" Target="../notesSlides/notesSlide1.xml"/><Relationship Id="rId4" Type="http://schemas.openxmlformats.org/officeDocument/2006/relationships/tags" Target="../tags/tag1032.xml"/><Relationship Id="rId39" Type="http://schemas.openxmlformats.org/officeDocument/2006/relationships/slideLayout" Target="../slideLayouts/slideLayout13.xml"/><Relationship Id="rId38" Type="http://schemas.openxmlformats.org/officeDocument/2006/relationships/tags" Target="../tags/tag1066.xml"/><Relationship Id="rId37" Type="http://schemas.openxmlformats.org/officeDocument/2006/relationships/tags" Target="../tags/tag1065.xml"/><Relationship Id="rId36" Type="http://schemas.openxmlformats.org/officeDocument/2006/relationships/tags" Target="../tags/tag1064.xml"/><Relationship Id="rId35" Type="http://schemas.openxmlformats.org/officeDocument/2006/relationships/tags" Target="../tags/tag1063.xml"/><Relationship Id="rId34" Type="http://schemas.openxmlformats.org/officeDocument/2006/relationships/tags" Target="../tags/tag1062.xml"/><Relationship Id="rId33" Type="http://schemas.openxmlformats.org/officeDocument/2006/relationships/tags" Target="../tags/tag1061.xml"/><Relationship Id="rId32" Type="http://schemas.openxmlformats.org/officeDocument/2006/relationships/tags" Target="../tags/tag1060.xml"/><Relationship Id="rId31" Type="http://schemas.openxmlformats.org/officeDocument/2006/relationships/tags" Target="../tags/tag1059.xml"/><Relationship Id="rId30" Type="http://schemas.openxmlformats.org/officeDocument/2006/relationships/tags" Target="../tags/tag1058.xml"/><Relationship Id="rId3" Type="http://schemas.openxmlformats.org/officeDocument/2006/relationships/tags" Target="../tags/tag1031.xml"/><Relationship Id="rId29" Type="http://schemas.openxmlformats.org/officeDocument/2006/relationships/tags" Target="../tags/tag1057.xml"/><Relationship Id="rId28" Type="http://schemas.openxmlformats.org/officeDocument/2006/relationships/tags" Target="../tags/tag1056.xml"/><Relationship Id="rId27" Type="http://schemas.openxmlformats.org/officeDocument/2006/relationships/tags" Target="../tags/tag1055.xml"/><Relationship Id="rId26" Type="http://schemas.openxmlformats.org/officeDocument/2006/relationships/tags" Target="../tags/tag1054.xml"/><Relationship Id="rId25" Type="http://schemas.openxmlformats.org/officeDocument/2006/relationships/tags" Target="../tags/tag1053.xml"/><Relationship Id="rId24" Type="http://schemas.openxmlformats.org/officeDocument/2006/relationships/tags" Target="../tags/tag1052.xml"/><Relationship Id="rId23" Type="http://schemas.openxmlformats.org/officeDocument/2006/relationships/tags" Target="../tags/tag1051.xml"/><Relationship Id="rId22" Type="http://schemas.openxmlformats.org/officeDocument/2006/relationships/tags" Target="../tags/tag1050.xml"/><Relationship Id="rId21" Type="http://schemas.openxmlformats.org/officeDocument/2006/relationships/tags" Target="../tags/tag1049.xml"/><Relationship Id="rId20" Type="http://schemas.openxmlformats.org/officeDocument/2006/relationships/tags" Target="../tags/tag1048.xml"/><Relationship Id="rId2" Type="http://schemas.openxmlformats.org/officeDocument/2006/relationships/tags" Target="../tags/tag1030.xml"/><Relationship Id="rId19" Type="http://schemas.openxmlformats.org/officeDocument/2006/relationships/tags" Target="../tags/tag1047.xml"/><Relationship Id="rId18" Type="http://schemas.openxmlformats.org/officeDocument/2006/relationships/tags" Target="../tags/tag1046.xml"/><Relationship Id="rId17" Type="http://schemas.openxmlformats.org/officeDocument/2006/relationships/tags" Target="../tags/tag1045.xml"/><Relationship Id="rId16" Type="http://schemas.openxmlformats.org/officeDocument/2006/relationships/tags" Target="../tags/tag1044.xml"/><Relationship Id="rId15" Type="http://schemas.openxmlformats.org/officeDocument/2006/relationships/tags" Target="../tags/tag1043.xml"/><Relationship Id="rId14" Type="http://schemas.openxmlformats.org/officeDocument/2006/relationships/tags" Target="../tags/tag1042.xml"/><Relationship Id="rId13" Type="http://schemas.openxmlformats.org/officeDocument/2006/relationships/tags" Target="../tags/tag1041.xml"/><Relationship Id="rId12" Type="http://schemas.openxmlformats.org/officeDocument/2006/relationships/tags" Target="../tags/tag1040.xml"/><Relationship Id="rId11" Type="http://schemas.openxmlformats.org/officeDocument/2006/relationships/tags" Target="../tags/tag1039.xml"/><Relationship Id="rId10" Type="http://schemas.openxmlformats.org/officeDocument/2006/relationships/tags" Target="../tags/tag1038.xml"/><Relationship Id="rId1" Type="http://schemas.openxmlformats.org/officeDocument/2006/relationships/tags" Target="../tags/tag1029.xml"/></Relationships>
</file>

<file path=ppt/slides/_rels/slide25.xml.rels><?xml version="1.0" encoding="UTF-8" standalone="yes"?>
<Relationships xmlns="http://schemas.openxmlformats.org/package/2006/relationships"><Relationship Id="rId9" Type="http://schemas.openxmlformats.org/officeDocument/2006/relationships/tags" Target="../tags/tag1075.xml"/><Relationship Id="rId8" Type="http://schemas.openxmlformats.org/officeDocument/2006/relationships/tags" Target="../tags/tag1074.xml"/><Relationship Id="rId7" Type="http://schemas.openxmlformats.org/officeDocument/2006/relationships/tags" Target="../tags/tag1073.xml"/><Relationship Id="rId6" Type="http://schemas.openxmlformats.org/officeDocument/2006/relationships/tags" Target="../tags/tag1072.xml"/><Relationship Id="rId5" Type="http://schemas.openxmlformats.org/officeDocument/2006/relationships/tags" Target="../tags/tag1071.xml"/><Relationship Id="rId4" Type="http://schemas.openxmlformats.org/officeDocument/2006/relationships/tags" Target="../tags/tag1070.xml"/><Relationship Id="rId33" Type="http://schemas.openxmlformats.org/officeDocument/2006/relationships/slideLayout" Target="../slideLayouts/slideLayout13.xml"/><Relationship Id="rId32" Type="http://schemas.openxmlformats.org/officeDocument/2006/relationships/tags" Target="../tags/tag1098.xml"/><Relationship Id="rId31" Type="http://schemas.openxmlformats.org/officeDocument/2006/relationships/tags" Target="../tags/tag1097.xml"/><Relationship Id="rId30" Type="http://schemas.openxmlformats.org/officeDocument/2006/relationships/tags" Target="../tags/tag1096.xml"/><Relationship Id="rId3" Type="http://schemas.openxmlformats.org/officeDocument/2006/relationships/tags" Target="../tags/tag1069.xml"/><Relationship Id="rId29" Type="http://schemas.openxmlformats.org/officeDocument/2006/relationships/tags" Target="../tags/tag1095.xml"/><Relationship Id="rId28" Type="http://schemas.openxmlformats.org/officeDocument/2006/relationships/tags" Target="../tags/tag1094.xml"/><Relationship Id="rId27" Type="http://schemas.openxmlformats.org/officeDocument/2006/relationships/tags" Target="../tags/tag1093.xml"/><Relationship Id="rId26" Type="http://schemas.openxmlformats.org/officeDocument/2006/relationships/tags" Target="../tags/tag1092.xml"/><Relationship Id="rId25" Type="http://schemas.openxmlformats.org/officeDocument/2006/relationships/tags" Target="../tags/tag1091.xml"/><Relationship Id="rId24" Type="http://schemas.openxmlformats.org/officeDocument/2006/relationships/tags" Target="../tags/tag1090.xml"/><Relationship Id="rId23" Type="http://schemas.openxmlformats.org/officeDocument/2006/relationships/tags" Target="../tags/tag1089.xml"/><Relationship Id="rId22" Type="http://schemas.openxmlformats.org/officeDocument/2006/relationships/tags" Target="../tags/tag1088.xml"/><Relationship Id="rId21" Type="http://schemas.openxmlformats.org/officeDocument/2006/relationships/tags" Target="../tags/tag1087.xml"/><Relationship Id="rId20" Type="http://schemas.openxmlformats.org/officeDocument/2006/relationships/tags" Target="../tags/tag1086.xml"/><Relationship Id="rId2" Type="http://schemas.openxmlformats.org/officeDocument/2006/relationships/tags" Target="../tags/tag1068.xml"/><Relationship Id="rId19" Type="http://schemas.openxmlformats.org/officeDocument/2006/relationships/tags" Target="../tags/tag1085.xml"/><Relationship Id="rId18" Type="http://schemas.openxmlformats.org/officeDocument/2006/relationships/tags" Target="../tags/tag1084.xml"/><Relationship Id="rId17" Type="http://schemas.openxmlformats.org/officeDocument/2006/relationships/tags" Target="../tags/tag1083.xml"/><Relationship Id="rId16" Type="http://schemas.openxmlformats.org/officeDocument/2006/relationships/tags" Target="../tags/tag1082.xml"/><Relationship Id="rId15" Type="http://schemas.openxmlformats.org/officeDocument/2006/relationships/tags" Target="../tags/tag1081.xml"/><Relationship Id="rId14" Type="http://schemas.openxmlformats.org/officeDocument/2006/relationships/tags" Target="../tags/tag1080.xml"/><Relationship Id="rId13" Type="http://schemas.openxmlformats.org/officeDocument/2006/relationships/tags" Target="../tags/tag1079.xml"/><Relationship Id="rId12" Type="http://schemas.openxmlformats.org/officeDocument/2006/relationships/tags" Target="../tags/tag1078.xml"/><Relationship Id="rId11" Type="http://schemas.openxmlformats.org/officeDocument/2006/relationships/tags" Target="../tags/tag1077.xml"/><Relationship Id="rId10" Type="http://schemas.openxmlformats.org/officeDocument/2006/relationships/tags" Target="../tags/tag1076.xml"/><Relationship Id="rId1" Type="http://schemas.openxmlformats.org/officeDocument/2006/relationships/tags" Target="../tags/tag1067.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100.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tags" Target="../tags/tag1099.xml"/></Relationships>
</file>

<file path=ppt/slides/_rels/slide27.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tags" Target="../tags/tag1107.xml"/><Relationship Id="rId7" Type="http://schemas.openxmlformats.org/officeDocument/2006/relationships/tags" Target="../tags/tag1106.xml"/><Relationship Id="rId6" Type="http://schemas.openxmlformats.org/officeDocument/2006/relationships/image" Target="../media/image52.jpeg"/><Relationship Id="rId5" Type="http://schemas.openxmlformats.org/officeDocument/2006/relationships/tags" Target="../tags/tag1105.xml"/><Relationship Id="rId4" Type="http://schemas.openxmlformats.org/officeDocument/2006/relationships/tags" Target="../tags/tag1104.xml"/><Relationship Id="rId3" Type="http://schemas.openxmlformats.org/officeDocument/2006/relationships/tags" Target="../tags/tag1103.xml"/><Relationship Id="rId2" Type="http://schemas.openxmlformats.org/officeDocument/2006/relationships/tags" Target="../tags/tag1102.xml"/><Relationship Id="rId19" Type="http://schemas.openxmlformats.org/officeDocument/2006/relationships/slideLayout" Target="../slideLayouts/slideLayout23.xml"/><Relationship Id="rId18" Type="http://schemas.openxmlformats.org/officeDocument/2006/relationships/tags" Target="../tags/tag1115.xml"/><Relationship Id="rId17" Type="http://schemas.openxmlformats.org/officeDocument/2006/relationships/tags" Target="../tags/tag1114.xml"/><Relationship Id="rId16" Type="http://schemas.openxmlformats.org/officeDocument/2006/relationships/tags" Target="../tags/tag1113.xml"/><Relationship Id="rId15" Type="http://schemas.openxmlformats.org/officeDocument/2006/relationships/tags" Target="../tags/tag1112.xml"/><Relationship Id="rId14" Type="http://schemas.openxmlformats.org/officeDocument/2006/relationships/image" Target="../media/image54.jpeg"/><Relationship Id="rId13" Type="http://schemas.openxmlformats.org/officeDocument/2006/relationships/tags" Target="../tags/tag1111.xml"/><Relationship Id="rId12" Type="http://schemas.openxmlformats.org/officeDocument/2006/relationships/tags" Target="../tags/tag1110.xml"/><Relationship Id="rId11" Type="http://schemas.openxmlformats.org/officeDocument/2006/relationships/tags" Target="../tags/tag1109.xml"/><Relationship Id="rId10" Type="http://schemas.openxmlformats.org/officeDocument/2006/relationships/tags" Target="../tags/tag1108.xml"/><Relationship Id="rId1" Type="http://schemas.openxmlformats.org/officeDocument/2006/relationships/tags" Target="../tags/tag1101.xml"/></Relationships>
</file>

<file path=ppt/slides/_rels/slide28.xml.rels><?xml version="1.0" encoding="UTF-8" standalone="yes"?>
<Relationships xmlns="http://schemas.openxmlformats.org/package/2006/relationships"><Relationship Id="rId9" Type="http://schemas.openxmlformats.org/officeDocument/2006/relationships/tags" Target="../tags/tag1124.xml"/><Relationship Id="rId8" Type="http://schemas.openxmlformats.org/officeDocument/2006/relationships/tags" Target="../tags/tag1123.xml"/><Relationship Id="rId7" Type="http://schemas.openxmlformats.org/officeDocument/2006/relationships/tags" Target="../tags/tag1122.xml"/><Relationship Id="rId6" Type="http://schemas.openxmlformats.org/officeDocument/2006/relationships/tags" Target="../tags/tag1121.xml"/><Relationship Id="rId5" Type="http://schemas.openxmlformats.org/officeDocument/2006/relationships/tags" Target="../tags/tag1120.xml"/><Relationship Id="rId4" Type="http://schemas.openxmlformats.org/officeDocument/2006/relationships/tags" Target="../tags/tag1119.xml"/><Relationship Id="rId39" Type="http://schemas.openxmlformats.org/officeDocument/2006/relationships/slideLayout" Target="../slideLayouts/slideLayout23.xml"/><Relationship Id="rId38" Type="http://schemas.openxmlformats.org/officeDocument/2006/relationships/tags" Target="../tags/tag1143.xml"/><Relationship Id="rId37" Type="http://schemas.openxmlformats.org/officeDocument/2006/relationships/image" Target="../media/image64.svg"/><Relationship Id="rId36" Type="http://schemas.openxmlformats.org/officeDocument/2006/relationships/image" Target="../media/image63.png"/><Relationship Id="rId35" Type="http://schemas.openxmlformats.org/officeDocument/2006/relationships/tags" Target="../tags/tag1142.xml"/><Relationship Id="rId34" Type="http://schemas.openxmlformats.org/officeDocument/2006/relationships/image" Target="../media/image62.svg"/><Relationship Id="rId33" Type="http://schemas.openxmlformats.org/officeDocument/2006/relationships/image" Target="../media/image61.png"/><Relationship Id="rId32" Type="http://schemas.openxmlformats.org/officeDocument/2006/relationships/tags" Target="../tags/tag1141.xml"/><Relationship Id="rId31" Type="http://schemas.openxmlformats.org/officeDocument/2006/relationships/image" Target="../media/image60.svg"/><Relationship Id="rId30" Type="http://schemas.openxmlformats.org/officeDocument/2006/relationships/image" Target="../media/image59.png"/><Relationship Id="rId3" Type="http://schemas.openxmlformats.org/officeDocument/2006/relationships/tags" Target="../tags/tag1118.xml"/><Relationship Id="rId29" Type="http://schemas.openxmlformats.org/officeDocument/2006/relationships/tags" Target="../tags/tag1140.xml"/><Relationship Id="rId28" Type="http://schemas.openxmlformats.org/officeDocument/2006/relationships/image" Target="../media/image58.svg"/><Relationship Id="rId27" Type="http://schemas.openxmlformats.org/officeDocument/2006/relationships/image" Target="../media/image57.png"/><Relationship Id="rId26" Type="http://schemas.openxmlformats.org/officeDocument/2006/relationships/tags" Target="../tags/tag1139.xml"/><Relationship Id="rId25" Type="http://schemas.openxmlformats.org/officeDocument/2006/relationships/image" Target="../media/image56.svg"/><Relationship Id="rId24" Type="http://schemas.openxmlformats.org/officeDocument/2006/relationships/image" Target="../media/image55.png"/><Relationship Id="rId23" Type="http://schemas.openxmlformats.org/officeDocument/2006/relationships/tags" Target="../tags/tag1138.xml"/><Relationship Id="rId22" Type="http://schemas.openxmlformats.org/officeDocument/2006/relationships/tags" Target="../tags/tag1137.xml"/><Relationship Id="rId21" Type="http://schemas.openxmlformats.org/officeDocument/2006/relationships/tags" Target="../tags/tag1136.xml"/><Relationship Id="rId20" Type="http://schemas.openxmlformats.org/officeDocument/2006/relationships/tags" Target="../tags/tag1135.xml"/><Relationship Id="rId2" Type="http://schemas.openxmlformats.org/officeDocument/2006/relationships/tags" Target="../tags/tag1117.xml"/><Relationship Id="rId19" Type="http://schemas.openxmlformats.org/officeDocument/2006/relationships/tags" Target="../tags/tag1134.xml"/><Relationship Id="rId18" Type="http://schemas.openxmlformats.org/officeDocument/2006/relationships/tags" Target="../tags/tag1133.xml"/><Relationship Id="rId17" Type="http://schemas.openxmlformats.org/officeDocument/2006/relationships/tags" Target="../tags/tag1132.xml"/><Relationship Id="rId16" Type="http://schemas.openxmlformats.org/officeDocument/2006/relationships/tags" Target="../tags/tag1131.xml"/><Relationship Id="rId15" Type="http://schemas.openxmlformats.org/officeDocument/2006/relationships/tags" Target="../tags/tag1130.xml"/><Relationship Id="rId14" Type="http://schemas.openxmlformats.org/officeDocument/2006/relationships/tags" Target="../tags/tag1129.xml"/><Relationship Id="rId13" Type="http://schemas.openxmlformats.org/officeDocument/2006/relationships/tags" Target="../tags/tag1128.xml"/><Relationship Id="rId12" Type="http://schemas.openxmlformats.org/officeDocument/2006/relationships/tags" Target="../tags/tag1127.xml"/><Relationship Id="rId11" Type="http://schemas.openxmlformats.org/officeDocument/2006/relationships/tags" Target="../tags/tag1126.xml"/><Relationship Id="rId10" Type="http://schemas.openxmlformats.org/officeDocument/2006/relationships/tags" Target="../tags/tag1125.xml"/><Relationship Id="rId1" Type="http://schemas.openxmlformats.org/officeDocument/2006/relationships/tags" Target="../tags/tag1116.xml"/></Relationships>
</file>

<file path=ppt/slides/_rels/slide29.xml.rels><?xml version="1.0" encoding="UTF-8" standalone="yes"?>
<Relationships xmlns="http://schemas.openxmlformats.org/package/2006/relationships"><Relationship Id="rId9" Type="http://schemas.openxmlformats.org/officeDocument/2006/relationships/image" Target="../media/image66.svg"/><Relationship Id="rId8" Type="http://schemas.openxmlformats.org/officeDocument/2006/relationships/image" Target="../media/image65.png"/><Relationship Id="rId7" Type="http://schemas.openxmlformats.org/officeDocument/2006/relationships/tags" Target="../tags/tag1150.xml"/><Relationship Id="rId6" Type="http://schemas.openxmlformats.org/officeDocument/2006/relationships/tags" Target="../tags/tag1149.xml"/><Relationship Id="rId5" Type="http://schemas.openxmlformats.org/officeDocument/2006/relationships/tags" Target="../tags/tag1148.xml"/><Relationship Id="rId4" Type="http://schemas.openxmlformats.org/officeDocument/2006/relationships/tags" Target="../tags/tag1147.xml"/><Relationship Id="rId3" Type="http://schemas.openxmlformats.org/officeDocument/2006/relationships/tags" Target="../tags/tag1146.xml"/><Relationship Id="rId24" Type="http://schemas.openxmlformats.org/officeDocument/2006/relationships/slideLayout" Target="../slideLayouts/slideLayout23.xml"/><Relationship Id="rId23" Type="http://schemas.openxmlformats.org/officeDocument/2006/relationships/tags" Target="../tags/tag1160.xml"/><Relationship Id="rId22" Type="http://schemas.openxmlformats.org/officeDocument/2006/relationships/tags" Target="../tags/tag1159.xml"/><Relationship Id="rId21" Type="http://schemas.openxmlformats.org/officeDocument/2006/relationships/tags" Target="../tags/tag1158.xml"/><Relationship Id="rId20" Type="http://schemas.openxmlformats.org/officeDocument/2006/relationships/image" Target="../media/image70.svg"/><Relationship Id="rId2" Type="http://schemas.openxmlformats.org/officeDocument/2006/relationships/tags" Target="../tags/tag1145.xml"/><Relationship Id="rId19" Type="http://schemas.openxmlformats.org/officeDocument/2006/relationships/image" Target="../media/image69.png"/><Relationship Id="rId18" Type="http://schemas.openxmlformats.org/officeDocument/2006/relationships/tags" Target="../tags/tag1157.xml"/><Relationship Id="rId17" Type="http://schemas.openxmlformats.org/officeDocument/2006/relationships/tags" Target="../tags/tag1156.xml"/><Relationship Id="rId16" Type="http://schemas.openxmlformats.org/officeDocument/2006/relationships/tags" Target="../tags/tag1155.xml"/><Relationship Id="rId15" Type="http://schemas.openxmlformats.org/officeDocument/2006/relationships/tags" Target="../tags/tag1154.xml"/><Relationship Id="rId14" Type="http://schemas.openxmlformats.org/officeDocument/2006/relationships/image" Target="../media/image68.svg"/><Relationship Id="rId13" Type="http://schemas.openxmlformats.org/officeDocument/2006/relationships/image" Target="../media/image67.png"/><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tags" Target="../tags/tag1144.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30.xml.rels><?xml version="1.0" encoding="UTF-8" standalone="yes"?>
<Relationships xmlns="http://schemas.openxmlformats.org/package/2006/relationships"><Relationship Id="rId9" Type="http://schemas.openxmlformats.org/officeDocument/2006/relationships/image" Target="../media/image71.png"/><Relationship Id="rId8" Type="http://schemas.openxmlformats.org/officeDocument/2006/relationships/tags" Target="../tags/tag1168.xml"/><Relationship Id="rId7" Type="http://schemas.openxmlformats.org/officeDocument/2006/relationships/tags" Target="../tags/tag1167.xml"/><Relationship Id="rId6" Type="http://schemas.openxmlformats.org/officeDocument/2006/relationships/tags" Target="../tags/tag1166.xml"/><Relationship Id="rId5" Type="http://schemas.openxmlformats.org/officeDocument/2006/relationships/tags" Target="../tags/tag1165.xml"/><Relationship Id="rId4" Type="http://schemas.openxmlformats.org/officeDocument/2006/relationships/tags" Target="../tags/tag1164.xml"/><Relationship Id="rId3" Type="http://schemas.openxmlformats.org/officeDocument/2006/relationships/tags" Target="../tags/tag1163.xml"/><Relationship Id="rId27" Type="http://schemas.openxmlformats.org/officeDocument/2006/relationships/slideLayout" Target="../slideLayouts/slideLayout23.xml"/><Relationship Id="rId26" Type="http://schemas.openxmlformats.org/officeDocument/2006/relationships/tags" Target="../tags/tag1178.xml"/><Relationship Id="rId25" Type="http://schemas.openxmlformats.org/officeDocument/2006/relationships/image" Target="../media/image78.svg"/><Relationship Id="rId24" Type="http://schemas.openxmlformats.org/officeDocument/2006/relationships/image" Target="../media/image77.png"/><Relationship Id="rId23" Type="http://schemas.openxmlformats.org/officeDocument/2006/relationships/tags" Target="../tags/tag1177.xml"/><Relationship Id="rId22" Type="http://schemas.openxmlformats.org/officeDocument/2006/relationships/image" Target="../media/image76.svg"/><Relationship Id="rId21" Type="http://schemas.openxmlformats.org/officeDocument/2006/relationships/image" Target="../media/image75.png"/><Relationship Id="rId20" Type="http://schemas.openxmlformats.org/officeDocument/2006/relationships/tags" Target="../tags/tag1176.xml"/><Relationship Id="rId2" Type="http://schemas.openxmlformats.org/officeDocument/2006/relationships/tags" Target="../tags/tag1162.xml"/><Relationship Id="rId19" Type="http://schemas.openxmlformats.org/officeDocument/2006/relationships/tags" Target="../tags/tag1175.xml"/><Relationship Id="rId18" Type="http://schemas.openxmlformats.org/officeDocument/2006/relationships/tags" Target="../tags/tag1174.xml"/><Relationship Id="rId17" Type="http://schemas.openxmlformats.org/officeDocument/2006/relationships/tags" Target="../tags/tag1173.xml"/><Relationship Id="rId16" Type="http://schemas.openxmlformats.org/officeDocument/2006/relationships/image" Target="../media/image74.svg"/><Relationship Id="rId15" Type="http://schemas.openxmlformats.org/officeDocument/2006/relationships/image" Target="../media/image73.png"/><Relationship Id="rId14" Type="http://schemas.openxmlformats.org/officeDocument/2006/relationships/tags" Target="../tags/tag1172.xml"/><Relationship Id="rId13" Type="http://schemas.openxmlformats.org/officeDocument/2006/relationships/tags" Target="../tags/tag1171.xml"/><Relationship Id="rId12" Type="http://schemas.openxmlformats.org/officeDocument/2006/relationships/tags" Target="../tags/tag1170.xml"/><Relationship Id="rId11" Type="http://schemas.openxmlformats.org/officeDocument/2006/relationships/tags" Target="../tags/tag1169.xml"/><Relationship Id="rId10" Type="http://schemas.openxmlformats.org/officeDocument/2006/relationships/image" Target="../media/image72.svg"/><Relationship Id="rId1" Type="http://schemas.openxmlformats.org/officeDocument/2006/relationships/tags" Target="../tags/tag1161.xml"/></Relationships>
</file>

<file path=ppt/slides/_rels/slide31.xml.rels><?xml version="1.0" encoding="UTF-8" standalone="yes"?>
<Relationships xmlns="http://schemas.openxmlformats.org/package/2006/relationships"><Relationship Id="rId9" Type="http://schemas.openxmlformats.org/officeDocument/2006/relationships/image" Target="../media/image79.svg"/><Relationship Id="rId8" Type="http://schemas.openxmlformats.org/officeDocument/2006/relationships/image" Target="../media/image69.png"/><Relationship Id="rId7" Type="http://schemas.openxmlformats.org/officeDocument/2006/relationships/tags" Target="../tags/tag1185.xml"/><Relationship Id="rId6" Type="http://schemas.openxmlformats.org/officeDocument/2006/relationships/tags" Target="../tags/tag1184.xml"/><Relationship Id="rId5" Type="http://schemas.openxmlformats.org/officeDocument/2006/relationships/tags" Target="../tags/tag1183.xml"/><Relationship Id="rId4" Type="http://schemas.openxmlformats.org/officeDocument/2006/relationships/tags" Target="../tags/tag1182.xml"/><Relationship Id="rId3" Type="http://schemas.openxmlformats.org/officeDocument/2006/relationships/tags" Target="../tags/tag1181.xml"/><Relationship Id="rId26" Type="http://schemas.openxmlformats.org/officeDocument/2006/relationships/slideLayout" Target="../slideLayouts/slideLayout23.xml"/><Relationship Id="rId25" Type="http://schemas.openxmlformats.org/officeDocument/2006/relationships/tags" Target="../tags/tag1195.xml"/><Relationship Id="rId24" Type="http://schemas.openxmlformats.org/officeDocument/2006/relationships/image" Target="../media/image84.svg"/><Relationship Id="rId23" Type="http://schemas.openxmlformats.org/officeDocument/2006/relationships/image" Target="../media/image83.png"/><Relationship Id="rId22" Type="http://schemas.openxmlformats.org/officeDocument/2006/relationships/tags" Target="../tags/tag1194.xml"/><Relationship Id="rId21" Type="http://schemas.openxmlformats.org/officeDocument/2006/relationships/image" Target="../media/image82.svg"/><Relationship Id="rId20" Type="http://schemas.openxmlformats.org/officeDocument/2006/relationships/image" Target="../media/image65.png"/><Relationship Id="rId2" Type="http://schemas.openxmlformats.org/officeDocument/2006/relationships/tags" Target="../tags/tag1180.xml"/><Relationship Id="rId19" Type="http://schemas.openxmlformats.org/officeDocument/2006/relationships/tags" Target="../tags/tag1193.xml"/><Relationship Id="rId18" Type="http://schemas.openxmlformats.org/officeDocument/2006/relationships/tags" Target="../tags/tag1192.xml"/><Relationship Id="rId17" Type="http://schemas.openxmlformats.org/officeDocument/2006/relationships/tags" Target="../tags/tag1191.xml"/><Relationship Id="rId16" Type="http://schemas.openxmlformats.org/officeDocument/2006/relationships/tags" Target="../tags/tag1190.xml"/><Relationship Id="rId15" Type="http://schemas.openxmlformats.org/officeDocument/2006/relationships/image" Target="../media/image81.svg"/><Relationship Id="rId14" Type="http://schemas.openxmlformats.org/officeDocument/2006/relationships/image" Target="../media/image80.png"/><Relationship Id="rId13" Type="http://schemas.openxmlformats.org/officeDocument/2006/relationships/tags" Target="../tags/tag1189.xml"/><Relationship Id="rId12" Type="http://schemas.openxmlformats.org/officeDocument/2006/relationships/tags" Target="../tags/tag1188.xml"/><Relationship Id="rId11" Type="http://schemas.openxmlformats.org/officeDocument/2006/relationships/tags" Target="../tags/tag1187.xml"/><Relationship Id="rId10" Type="http://schemas.openxmlformats.org/officeDocument/2006/relationships/tags" Target="../tags/tag1186.xml"/><Relationship Id="rId1" Type="http://schemas.openxmlformats.org/officeDocument/2006/relationships/tags" Target="../tags/tag1179.xml"/></Relationships>
</file>

<file path=ppt/slides/_rels/slide32.xml.rels><?xml version="1.0" encoding="UTF-8" standalone="yes"?>
<Relationships xmlns="http://schemas.openxmlformats.org/package/2006/relationships"><Relationship Id="rId9" Type="http://schemas.openxmlformats.org/officeDocument/2006/relationships/tags" Target="../tags/tag1202.xml"/><Relationship Id="rId8" Type="http://schemas.openxmlformats.org/officeDocument/2006/relationships/tags" Target="../tags/tag1201.xml"/><Relationship Id="rId7" Type="http://schemas.openxmlformats.org/officeDocument/2006/relationships/image" Target="../media/image86.jpeg"/><Relationship Id="rId6" Type="http://schemas.openxmlformats.org/officeDocument/2006/relationships/tags" Target="../tags/tag1200.xml"/><Relationship Id="rId5" Type="http://schemas.openxmlformats.org/officeDocument/2006/relationships/tags" Target="../tags/tag1199.xml"/><Relationship Id="rId4" Type="http://schemas.openxmlformats.org/officeDocument/2006/relationships/tags" Target="../tags/tag1198.xml"/><Relationship Id="rId3" Type="http://schemas.openxmlformats.org/officeDocument/2006/relationships/image" Target="../media/image85.jpeg"/><Relationship Id="rId24" Type="http://schemas.openxmlformats.org/officeDocument/2006/relationships/notesSlide" Target="../notesSlides/notesSlide2.xml"/><Relationship Id="rId23" Type="http://schemas.openxmlformats.org/officeDocument/2006/relationships/slideLayout" Target="../slideLayouts/slideLayout23.xml"/><Relationship Id="rId22" Type="http://schemas.openxmlformats.org/officeDocument/2006/relationships/tags" Target="../tags/tag1212.xml"/><Relationship Id="rId21" Type="http://schemas.openxmlformats.org/officeDocument/2006/relationships/tags" Target="../tags/tag1211.xml"/><Relationship Id="rId20" Type="http://schemas.openxmlformats.org/officeDocument/2006/relationships/tags" Target="../tags/tag1210.xml"/><Relationship Id="rId2" Type="http://schemas.openxmlformats.org/officeDocument/2006/relationships/tags" Target="../tags/tag1197.xml"/><Relationship Id="rId19" Type="http://schemas.openxmlformats.org/officeDocument/2006/relationships/image" Target="../media/image89.jpeg"/><Relationship Id="rId18" Type="http://schemas.openxmlformats.org/officeDocument/2006/relationships/tags" Target="../tags/tag1209.xml"/><Relationship Id="rId17" Type="http://schemas.openxmlformats.org/officeDocument/2006/relationships/tags" Target="../tags/tag1208.xml"/><Relationship Id="rId16" Type="http://schemas.openxmlformats.org/officeDocument/2006/relationships/tags" Target="../tags/tag1207.xml"/><Relationship Id="rId15" Type="http://schemas.openxmlformats.org/officeDocument/2006/relationships/image" Target="../media/image88.jpeg"/><Relationship Id="rId14" Type="http://schemas.openxmlformats.org/officeDocument/2006/relationships/tags" Target="../tags/tag1206.xml"/><Relationship Id="rId13" Type="http://schemas.openxmlformats.org/officeDocument/2006/relationships/tags" Target="../tags/tag1205.xml"/><Relationship Id="rId12" Type="http://schemas.openxmlformats.org/officeDocument/2006/relationships/tags" Target="../tags/tag1204.xml"/><Relationship Id="rId11" Type="http://schemas.openxmlformats.org/officeDocument/2006/relationships/image" Target="../media/image87.jpeg"/><Relationship Id="rId10" Type="http://schemas.openxmlformats.org/officeDocument/2006/relationships/tags" Target="../tags/tag1203.xml"/><Relationship Id="rId1" Type="http://schemas.openxmlformats.org/officeDocument/2006/relationships/tags" Target="../tags/tag1196.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1214.xml"/><Relationship Id="rId4" Type="http://schemas.openxmlformats.org/officeDocument/2006/relationships/image" Target="../media/image90.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121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216.xml"/><Relationship Id="rId1" Type="http://schemas.openxmlformats.org/officeDocument/2006/relationships/tags" Target="../tags/tag1215.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6.xml.rels><?xml version="1.0" encoding="UTF-8" standalone="yes"?>
<Relationships xmlns="http://schemas.openxmlformats.org/package/2006/relationships"><Relationship Id="rId9" Type="http://schemas.openxmlformats.org/officeDocument/2006/relationships/tags" Target="../tags/tag821.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tags" Target="../tags/tag818.xml"/><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 Type="http://schemas.openxmlformats.org/officeDocument/2006/relationships/tags" Target="../tags/tag814.xml"/><Relationship Id="rId19" Type="http://schemas.openxmlformats.org/officeDocument/2006/relationships/slideLayout" Target="../slideLayouts/slideLayout13.xml"/><Relationship Id="rId18" Type="http://schemas.openxmlformats.org/officeDocument/2006/relationships/tags" Target="../tags/tag830.xml"/><Relationship Id="rId17" Type="http://schemas.openxmlformats.org/officeDocument/2006/relationships/tags" Target="../tags/tag829.xml"/><Relationship Id="rId16" Type="http://schemas.openxmlformats.org/officeDocument/2006/relationships/tags" Target="../tags/tag828.xml"/><Relationship Id="rId15" Type="http://schemas.openxmlformats.org/officeDocument/2006/relationships/tags" Target="../tags/tag827.xml"/><Relationship Id="rId14" Type="http://schemas.openxmlformats.org/officeDocument/2006/relationships/tags" Target="../tags/tag826.xml"/><Relationship Id="rId13" Type="http://schemas.openxmlformats.org/officeDocument/2006/relationships/tags" Target="../tags/tag825.xml"/><Relationship Id="rId12" Type="http://schemas.openxmlformats.org/officeDocument/2006/relationships/tags" Target="../tags/tag824.xml"/><Relationship Id="rId11" Type="http://schemas.openxmlformats.org/officeDocument/2006/relationships/tags" Target="../tags/tag823.xml"/><Relationship Id="rId10" Type="http://schemas.openxmlformats.org/officeDocument/2006/relationships/tags" Target="../tags/tag822.xml"/><Relationship Id="rId1" Type="http://schemas.openxmlformats.org/officeDocument/2006/relationships/tags" Target="../tags/tag813.xml"/></Relationships>
</file>

<file path=ppt/slides/_rels/slide7.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image" Target="../media/image23.jpeg"/><Relationship Id="rId7" Type="http://schemas.openxmlformats.org/officeDocument/2006/relationships/tags" Target="../tags/tag836.xml"/><Relationship Id="rId6" Type="http://schemas.openxmlformats.org/officeDocument/2006/relationships/tags" Target="../tags/tag835.xml"/><Relationship Id="rId5" Type="http://schemas.openxmlformats.org/officeDocument/2006/relationships/image" Target="../media/image22.png"/><Relationship Id="rId4" Type="http://schemas.openxmlformats.org/officeDocument/2006/relationships/tags" Target="../tags/tag834.xml"/><Relationship Id="rId3" Type="http://schemas.openxmlformats.org/officeDocument/2006/relationships/tags" Target="../tags/tag833.xml"/><Relationship Id="rId2" Type="http://schemas.openxmlformats.org/officeDocument/2006/relationships/tags" Target="../tags/tag832.xml"/><Relationship Id="rId18" Type="http://schemas.openxmlformats.org/officeDocument/2006/relationships/slideLayout" Target="../slideLayouts/slideLayout23.xml"/><Relationship Id="rId17" Type="http://schemas.openxmlformats.org/officeDocument/2006/relationships/tags" Target="../tags/tag844.xml"/><Relationship Id="rId16" Type="http://schemas.openxmlformats.org/officeDocument/2006/relationships/tags" Target="../tags/tag843.xml"/><Relationship Id="rId15" Type="http://schemas.openxmlformats.org/officeDocument/2006/relationships/tags" Target="../tags/tag842.xml"/><Relationship Id="rId14" Type="http://schemas.openxmlformats.org/officeDocument/2006/relationships/tags" Target="../tags/tag841.xml"/><Relationship Id="rId13" Type="http://schemas.openxmlformats.org/officeDocument/2006/relationships/image" Target="../media/image24.jpeg"/><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tags" Target="../tags/tag831.xml"/></Relationships>
</file>

<file path=ppt/slides/_rels/slide8.xml.rels><?xml version="1.0" encoding="UTF-8" standalone="yes"?>
<Relationships xmlns="http://schemas.openxmlformats.org/package/2006/relationships"><Relationship Id="rId9" Type="http://schemas.openxmlformats.org/officeDocument/2006/relationships/tags" Target="../tags/tag853.xml"/><Relationship Id="rId8" Type="http://schemas.openxmlformats.org/officeDocument/2006/relationships/tags" Target="../tags/tag852.xml"/><Relationship Id="rId7" Type="http://schemas.openxmlformats.org/officeDocument/2006/relationships/tags" Target="../tags/tag851.xml"/><Relationship Id="rId6" Type="http://schemas.openxmlformats.org/officeDocument/2006/relationships/tags" Target="../tags/tag850.xml"/><Relationship Id="rId5" Type="http://schemas.openxmlformats.org/officeDocument/2006/relationships/tags" Target="../tags/tag849.xml"/><Relationship Id="rId4" Type="http://schemas.openxmlformats.org/officeDocument/2006/relationships/tags" Target="../tags/tag848.xml"/><Relationship Id="rId3" Type="http://schemas.openxmlformats.org/officeDocument/2006/relationships/tags" Target="../tags/tag847.xml"/><Relationship Id="rId2" Type="http://schemas.openxmlformats.org/officeDocument/2006/relationships/tags" Target="../tags/tag846.xml"/><Relationship Id="rId15" Type="http://schemas.openxmlformats.org/officeDocument/2006/relationships/slideLayout" Target="../slideLayouts/slideLayout13.xml"/><Relationship Id="rId14" Type="http://schemas.openxmlformats.org/officeDocument/2006/relationships/tags" Target="../tags/tag858.xml"/><Relationship Id="rId13" Type="http://schemas.openxmlformats.org/officeDocument/2006/relationships/tags" Target="../tags/tag857.xml"/><Relationship Id="rId12" Type="http://schemas.openxmlformats.org/officeDocument/2006/relationships/tags" Target="../tags/tag856.xml"/><Relationship Id="rId11" Type="http://schemas.openxmlformats.org/officeDocument/2006/relationships/tags" Target="../tags/tag855.xml"/><Relationship Id="rId10" Type="http://schemas.openxmlformats.org/officeDocument/2006/relationships/tags" Target="../tags/tag854.xml"/><Relationship Id="rId1" Type="http://schemas.openxmlformats.org/officeDocument/2006/relationships/tags" Target="../tags/tag845.xml"/></Relationships>
</file>

<file path=ppt/slides/_rels/slide9.xml.rels><?xml version="1.0" encoding="UTF-8" standalone="yes"?>
<Relationships xmlns="http://schemas.openxmlformats.org/package/2006/relationships"><Relationship Id="rId9" Type="http://schemas.openxmlformats.org/officeDocument/2006/relationships/tags" Target="../tags/tag867.xml"/><Relationship Id="rId8" Type="http://schemas.openxmlformats.org/officeDocument/2006/relationships/tags" Target="../tags/tag866.xml"/><Relationship Id="rId7" Type="http://schemas.openxmlformats.org/officeDocument/2006/relationships/tags" Target="../tags/tag865.xml"/><Relationship Id="rId6" Type="http://schemas.openxmlformats.org/officeDocument/2006/relationships/tags" Target="../tags/tag864.xml"/><Relationship Id="rId5" Type="http://schemas.openxmlformats.org/officeDocument/2006/relationships/tags" Target="../tags/tag863.xml"/><Relationship Id="rId4" Type="http://schemas.openxmlformats.org/officeDocument/2006/relationships/tags" Target="../tags/tag862.xml"/><Relationship Id="rId34" Type="http://schemas.openxmlformats.org/officeDocument/2006/relationships/slideLayout" Target="../slideLayouts/slideLayout13.xml"/><Relationship Id="rId33" Type="http://schemas.openxmlformats.org/officeDocument/2006/relationships/tags" Target="../tags/tag883.xml"/><Relationship Id="rId32" Type="http://schemas.openxmlformats.org/officeDocument/2006/relationships/image" Target="../media/image32.svg"/><Relationship Id="rId31" Type="http://schemas.openxmlformats.org/officeDocument/2006/relationships/image" Target="../media/image31.png"/><Relationship Id="rId30" Type="http://schemas.openxmlformats.org/officeDocument/2006/relationships/tags" Target="../tags/tag882.xml"/><Relationship Id="rId3" Type="http://schemas.openxmlformats.org/officeDocument/2006/relationships/tags" Target="../tags/tag861.xml"/><Relationship Id="rId29" Type="http://schemas.openxmlformats.org/officeDocument/2006/relationships/image" Target="../media/image30.svg"/><Relationship Id="rId28" Type="http://schemas.openxmlformats.org/officeDocument/2006/relationships/image" Target="../media/image29.png"/><Relationship Id="rId27" Type="http://schemas.openxmlformats.org/officeDocument/2006/relationships/tags" Target="../tags/tag881.xml"/><Relationship Id="rId26" Type="http://schemas.openxmlformats.org/officeDocument/2006/relationships/image" Target="../media/image28.svg"/><Relationship Id="rId25" Type="http://schemas.openxmlformats.org/officeDocument/2006/relationships/image" Target="../media/image27.png"/><Relationship Id="rId24" Type="http://schemas.openxmlformats.org/officeDocument/2006/relationships/tags" Target="../tags/tag880.xml"/><Relationship Id="rId23" Type="http://schemas.openxmlformats.org/officeDocument/2006/relationships/image" Target="../media/image26.svg"/><Relationship Id="rId22" Type="http://schemas.openxmlformats.org/officeDocument/2006/relationships/image" Target="../media/image25.png"/><Relationship Id="rId21" Type="http://schemas.openxmlformats.org/officeDocument/2006/relationships/tags" Target="../tags/tag879.xml"/><Relationship Id="rId20" Type="http://schemas.openxmlformats.org/officeDocument/2006/relationships/tags" Target="../tags/tag878.xml"/><Relationship Id="rId2" Type="http://schemas.openxmlformats.org/officeDocument/2006/relationships/tags" Target="../tags/tag860.xml"/><Relationship Id="rId19" Type="http://schemas.openxmlformats.org/officeDocument/2006/relationships/tags" Target="../tags/tag877.xml"/><Relationship Id="rId18" Type="http://schemas.openxmlformats.org/officeDocument/2006/relationships/tags" Target="../tags/tag876.xml"/><Relationship Id="rId17" Type="http://schemas.openxmlformats.org/officeDocument/2006/relationships/tags" Target="../tags/tag875.xml"/><Relationship Id="rId16" Type="http://schemas.openxmlformats.org/officeDocument/2006/relationships/tags" Target="../tags/tag874.xml"/><Relationship Id="rId15" Type="http://schemas.openxmlformats.org/officeDocument/2006/relationships/tags" Target="../tags/tag873.xml"/><Relationship Id="rId14" Type="http://schemas.openxmlformats.org/officeDocument/2006/relationships/tags" Target="../tags/tag872.xml"/><Relationship Id="rId13" Type="http://schemas.openxmlformats.org/officeDocument/2006/relationships/tags" Target="../tags/tag871.xml"/><Relationship Id="rId12" Type="http://schemas.openxmlformats.org/officeDocument/2006/relationships/tags" Target="../tags/tag870.xml"/><Relationship Id="rId11" Type="http://schemas.openxmlformats.org/officeDocument/2006/relationships/tags" Target="../tags/tag869.xml"/><Relationship Id="rId10" Type="http://schemas.openxmlformats.org/officeDocument/2006/relationships/tags" Target="../tags/tag868.xml"/><Relationship Id="rId1" Type="http://schemas.openxmlformats.org/officeDocument/2006/relationships/tags" Target="../tags/tag8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75155" y="1525270"/>
            <a:ext cx="8592185" cy="2407285"/>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25625" y="-635"/>
            <a:ext cx="9696450" cy="1130935"/>
          </a:xfrm>
        </p:spPr>
        <p:txBody>
          <a:bodyPr/>
          <a:p>
            <a:pPr>
              <a:lnSpc>
                <a:spcPct val="130000"/>
              </a:lnSpc>
            </a:pPr>
            <a:r>
              <a:rPr lang="zh-CN" altLang="en-US" sz="2800">
                <a:solidFill>
                  <a:schemeClr val="accent6">
                    <a:lumMod val="75000"/>
                  </a:schemeClr>
                </a:solidFill>
              </a:rPr>
              <a:t>（二）劳动安全事故发生的原因</a:t>
            </a:r>
            <a:br>
              <a:rPr lang="zh-CN" altLang="en-US" sz="2800">
                <a:solidFill>
                  <a:schemeClr val="accent6">
                    <a:lumMod val="75000"/>
                  </a:schemeClr>
                </a:solidFill>
              </a:rPr>
            </a:br>
            <a:r>
              <a:rPr lang="en-US" altLang="zh-CN">
                <a:solidFill>
                  <a:schemeClr val="accent6">
                    <a:lumMod val="75000"/>
                  </a:schemeClr>
                </a:solidFill>
              </a:rPr>
              <a:t>1. </a:t>
            </a:r>
            <a:r>
              <a:rPr lang="zh-CN" altLang="en-US">
                <a:solidFill>
                  <a:schemeClr val="accent6">
                    <a:lumMod val="75000"/>
                  </a:schemeClr>
                </a:solidFill>
              </a:rPr>
              <a:t>用人单位未充分保障劳动者安全</a:t>
            </a:r>
            <a:endParaRPr lang="zh-CN" altLang="en-US">
              <a:solidFill>
                <a:schemeClr val="accent6">
                  <a:lumMod val="75000"/>
                </a:schemeClr>
              </a:solidFill>
            </a:endParaRPr>
          </a:p>
        </p:txBody>
      </p:sp>
      <p:sp>
        <p:nvSpPr>
          <p:cNvPr id="66" name="椭圆 65"/>
          <p:cNvSpPr/>
          <p:nvPr>
            <p:custDataLst>
              <p:tags r:id="rId2"/>
            </p:custDataLst>
          </p:nvPr>
        </p:nvSpPr>
        <p:spPr>
          <a:xfrm>
            <a:off x="4353989" y="2043965"/>
            <a:ext cx="3012426" cy="3012426"/>
          </a:xfrm>
          <a:prstGeom prst="ellipse">
            <a:avLst/>
          </a:prstGeom>
          <a:solidFill>
            <a:srgbClr val="FEFFFF"/>
          </a:solidFill>
          <a:ln w="12700" cap="flat" cmpd="sng" algn="ctr">
            <a:noFill/>
            <a:prstDash val="solid"/>
            <a:miter lim="800000"/>
          </a:ln>
          <a:effectLst>
            <a:outerShdw blurRad="152400" sx="106000" sy="106000" algn="ctr" rotWithShape="0">
              <a:srgbClr val="000000">
                <a:lumMod val="65000"/>
                <a:lumOff val="35000"/>
                <a:alpha val="5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sp>
        <p:nvSpPr>
          <p:cNvPr id="72" name="任意多边形 12"/>
          <p:cNvSpPr/>
          <p:nvPr>
            <p:custDataLst>
              <p:tags r:id="rId3"/>
            </p:custDataLst>
          </p:nvPr>
        </p:nvSpPr>
        <p:spPr>
          <a:xfrm rot="6480000">
            <a:off x="4938119" y="2275565"/>
            <a:ext cx="384381" cy="1689226"/>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rgbClr val="376FFF">
                  <a:alpha val="0"/>
                </a:srgbClr>
              </a:gs>
              <a:gs pos="100000">
                <a:srgbClr val="376FFF">
                  <a:alpha val="10000"/>
                </a:srgbClr>
              </a:gs>
            </a:gsLst>
            <a:lin ang="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ym typeface="+mn-ea"/>
            </a:endParaRPr>
          </a:p>
        </p:txBody>
      </p:sp>
      <p:sp>
        <p:nvSpPr>
          <p:cNvPr id="76" name="任意多边形 12"/>
          <p:cNvSpPr/>
          <p:nvPr>
            <p:custDataLst>
              <p:tags r:id="rId4"/>
            </p:custDataLst>
          </p:nvPr>
        </p:nvSpPr>
        <p:spPr>
          <a:xfrm rot="10800000">
            <a:off x="5853724" y="1850155"/>
            <a:ext cx="384381" cy="1689226"/>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rgbClr val="17D594">
                  <a:alpha val="0"/>
                </a:srgbClr>
              </a:gs>
              <a:gs pos="100000">
                <a:srgbClr val="17D594">
                  <a:alpha val="10000"/>
                </a:srgbClr>
              </a:gs>
            </a:gsLst>
            <a:lin ang="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ym typeface="+mn-ea"/>
            </a:endParaRPr>
          </a:p>
        </p:txBody>
      </p:sp>
      <p:sp>
        <p:nvSpPr>
          <p:cNvPr id="77" name="任意多边形 12"/>
          <p:cNvSpPr/>
          <p:nvPr>
            <p:custDataLst>
              <p:tags r:id="rId5"/>
            </p:custDataLst>
          </p:nvPr>
        </p:nvSpPr>
        <p:spPr>
          <a:xfrm rot="15180000">
            <a:off x="6537729" y="2610819"/>
            <a:ext cx="384381" cy="1689226"/>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rgbClr val="FFC000">
                  <a:alpha val="0"/>
                </a:srgbClr>
              </a:gs>
              <a:gs pos="100000">
                <a:srgbClr val="FFC000">
                  <a:alpha val="10000"/>
                </a:srgbClr>
              </a:gs>
            </a:gsLst>
            <a:lin ang="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ym typeface="+mn-ea"/>
            </a:endParaRPr>
          </a:p>
        </p:txBody>
      </p:sp>
      <p:sp>
        <p:nvSpPr>
          <p:cNvPr id="78" name="任意多边形 12"/>
          <p:cNvSpPr/>
          <p:nvPr>
            <p:custDataLst>
              <p:tags r:id="rId6"/>
            </p:custDataLst>
          </p:nvPr>
        </p:nvSpPr>
        <p:spPr>
          <a:xfrm rot="19500000">
            <a:off x="6021081" y="3515087"/>
            <a:ext cx="384381" cy="1689226"/>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rgbClr val="FF7429">
                  <a:alpha val="0"/>
                </a:srgbClr>
              </a:gs>
              <a:gs pos="100000">
                <a:srgbClr val="FF7429">
                  <a:alpha val="10000"/>
                </a:srgbClr>
              </a:gs>
            </a:gsLst>
            <a:lin ang="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ym typeface="+mn-ea"/>
            </a:endParaRPr>
          </a:p>
        </p:txBody>
      </p:sp>
      <p:sp>
        <p:nvSpPr>
          <p:cNvPr id="12" name="矩形 11"/>
          <p:cNvSpPr/>
          <p:nvPr>
            <p:custDataLst>
              <p:tags r:id="rId7"/>
            </p:custDataLst>
          </p:nvPr>
        </p:nvSpPr>
        <p:spPr>
          <a:xfrm>
            <a:off x="7180580" y="1604645"/>
            <a:ext cx="3589655" cy="906780"/>
          </a:xfrm>
          <a:prstGeom prst="rect">
            <a:avLst/>
          </a:prstGeom>
          <a:noFill/>
        </p:spPr>
        <p:txBody>
          <a:bodyPr wrap="square" lIns="0" tIns="0" rIns="0" bIns="0" rtlCol="0" anchor="b" anchorCtr="0">
            <a:noAutofit/>
          </a:bodyPr>
          <a:lstStyle/>
          <a:p>
            <a:pPr algn="just">
              <a:lnSpc>
                <a:spcPct val="150000"/>
              </a:lnSpc>
              <a:spcBef>
                <a:spcPct val="0"/>
              </a:spcBef>
              <a:spcAft>
                <a:spcPct val="0"/>
              </a:spcAft>
            </a:pPr>
            <a:r>
              <a:rPr lang="zh-CN" altLang="en-US" sz="1600" b="1">
                <a:solidFill>
                  <a:srgbClr val="17D594"/>
                </a:solidFill>
                <a:latin typeface="+mn-ea"/>
                <a:cs typeface="+mn-ea"/>
                <a:sym typeface="+mn-ea"/>
              </a:rPr>
              <a:t>（</a:t>
            </a:r>
            <a:r>
              <a:rPr lang="en-US" altLang="zh-CN" sz="1600" b="1">
                <a:solidFill>
                  <a:srgbClr val="17D594"/>
                </a:solidFill>
                <a:latin typeface="+mn-ea"/>
                <a:cs typeface="+mn-ea"/>
                <a:sym typeface="+mn-ea"/>
              </a:rPr>
              <a:t>2</a:t>
            </a:r>
            <a:r>
              <a:rPr lang="zh-CN" altLang="en-US" sz="1600" b="1">
                <a:solidFill>
                  <a:srgbClr val="17D594"/>
                </a:solidFill>
                <a:latin typeface="+mn-ea"/>
                <a:cs typeface="+mn-ea"/>
                <a:sym typeface="+mn-ea"/>
              </a:rPr>
              <a:t>）劳动场所有缺陷。例如，工作面狭窄，施工组织不当，多工种立体交叉，交通道路不畅，机械车辆拥挤，等等。</a:t>
            </a:r>
            <a:endParaRPr lang="zh-CN" altLang="en-US" sz="1600" b="1">
              <a:solidFill>
                <a:srgbClr val="17D594"/>
              </a:solidFill>
              <a:latin typeface="+mn-ea"/>
              <a:cs typeface="+mn-ea"/>
              <a:sym typeface="+mn-ea"/>
            </a:endParaRPr>
          </a:p>
        </p:txBody>
      </p:sp>
      <p:sp>
        <p:nvSpPr>
          <p:cNvPr id="18" name="矩形 17"/>
          <p:cNvSpPr/>
          <p:nvPr>
            <p:custDataLst>
              <p:tags r:id="rId8"/>
            </p:custDataLst>
          </p:nvPr>
        </p:nvSpPr>
        <p:spPr>
          <a:xfrm>
            <a:off x="7550785" y="3518535"/>
            <a:ext cx="3677920" cy="1199515"/>
          </a:xfrm>
          <a:prstGeom prst="rect">
            <a:avLst/>
          </a:prstGeom>
          <a:noFill/>
        </p:spPr>
        <p:txBody>
          <a:bodyPr wrap="square" lIns="0" tIns="0" rIns="0" bIns="0" rtlCol="0" anchor="b" anchorCtr="0">
            <a:noAutofit/>
          </a:bodyPr>
          <a:lstStyle/>
          <a:p>
            <a:pPr algn="just">
              <a:lnSpc>
                <a:spcPct val="150000"/>
              </a:lnSpc>
              <a:spcBef>
                <a:spcPct val="0"/>
              </a:spcBef>
              <a:spcAft>
                <a:spcPct val="0"/>
              </a:spcAft>
            </a:pPr>
            <a:r>
              <a:rPr lang="zh-CN" altLang="en-US" sz="1600" b="1">
                <a:solidFill>
                  <a:srgbClr val="FFC000"/>
                </a:solidFill>
                <a:latin typeface="+mn-ea"/>
                <a:cs typeface="+mn-ea"/>
                <a:sym typeface="+mn-ea"/>
              </a:rPr>
              <a:t>（</a:t>
            </a:r>
            <a:r>
              <a:rPr lang="en-US" altLang="zh-CN" sz="1600" b="1">
                <a:solidFill>
                  <a:srgbClr val="FFC000"/>
                </a:solidFill>
                <a:latin typeface="+mn-ea"/>
                <a:cs typeface="+mn-ea"/>
                <a:sym typeface="+mn-ea"/>
              </a:rPr>
              <a:t>3</a:t>
            </a:r>
            <a:r>
              <a:rPr lang="zh-CN" altLang="en-US" sz="1600" b="1">
                <a:solidFill>
                  <a:srgbClr val="FFC000"/>
                </a:solidFill>
                <a:latin typeface="+mn-ea"/>
                <a:cs typeface="+mn-ea"/>
                <a:sym typeface="+mn-ea"/>
              </a:rPr>
              <a:t>）防护用品、用具缺少或有缺陷。例如，防护服、手套、护目镜及安全帽等防护设备缺少或有缺陷，或者防护用品、用具不符合安全要求。</a:t>
            </a:r>
            <a:endParaRPr lang="zh-CN" altLang="en-US" sz="1600" b="1">
              <a:solidFill>
                <a:srgbClr val="FFC000"/>
              </a:solidFill>
              <a:latin typeface="+mn-ea"/>
              <a:cs typeface="+mn-ea"/>
              <a:sym typeface="+mn-ea"/>
            </a:endParaRPr>
          </a:p>
        </p:txBody>
      </p:sp>
      <p:sp>
        <p:nvSpPr>
          <p:cNvPr id="15" name="矩形 14"/>
          <p:cNvSpPr/>
          <p:nvPr>
            <p:custDataLst>
              <p:tags r:id="rId9"/>
            </p:custDataLst>
          </p:nvPr>
        </p:nvSpPr>
        <p:spPr>
          <a:xfrm>
            <a:off x="747395" y="1697355"/>
            <a:ext cx="4004310" cy="1114425"/>
          </a:xfrm>
          <a:prstGeom prst="rect">
            <a:avLst/>
          </a:prstGeom>
          <a:noFill/>
        </p:spPr>
        <p:txBody>
          <a:bodyPr wrap="square" lIns="0" tIns="0" rIns="0" bIns="0" rtlCol="0" anchor="b" anchorCtr="0">
            <a:noAutofit/>
          </a:bodyPr>
          <a:lstStyle/>
          <a:p>
            <a:pPr indent="0" algn="l" fontAlgn="auto">
              <a:lnSpc>
                <a:spcPct val="150000"/>
              </a:lnSpc>
              <a:spcBef>
                <a:spcPct val="0"/>
              </a:spcBef>
              <a:spcAft>
                <a:spcPct val="0"/>
              </a:spcAft>
            </a:pPr>
            <a:r>
              <a:rPr lang="zh-CN" altLang="en-US" sz="1600" b="1">
                <a:solidFill>
                  <a:srgbClr val="376FFF"/>
                </a:solidFill>
                <a:latin typeface="+mn-ea"/>
                <a:cs typeface="+mn-ea"/>
                <a:sym typeface="+mn-ea"/>
              </a:rPr>
              <a:t>（</a:t>
            </a:r>
            <a:r>
              <a:rPr lang="en-US" altLang="zh-CN" sz="1600" b="1">
                <a:solidFill>
                  <a:srgbClr val="376FFF"/>
                </a:solidFill>
                <a:latin typeface="+mn-ea"/>
                <a:cs typeface="+mn-ea"/>
                <a:sym typeface="+mn-ea"/>
              </a:rPr>
              <a:t>1</a:t>
            </a:r>
            <a:r>
              <a:rPr lang="zh-CN" altLang="en-US" sz="1600" b="1">
                <a:solidFill>
                  <a:srgbClr val="376FFF"/>
                </a:solidFill>
                <a:latin typeface="+mn-ea"/>
                <a:cs typeface="+mn-ea"/>
                <a:sym typeface="+mn-ea"/>
              </a:rPr>
              <a:t>）劳动生产设备、装置有缺陷。例如，设备陈旧、磨损、老化、失灵、腐蚀、技术性能降低或物理和化学性能均达不到规定，安全装置不全或失灵，等等。</a:t>
            </a:r>
            <a:endParaRPr lang="zh-CN" altLang="en-US" sz="1600" b="1">
              <a:solidFill>
                <a:srgbClr val="376FFF"/>
              </a:solidFill>
              <a:latin typeface="+mn-ea"/>
              <a:cs typeface="+mn-ea"/>
              <a:sym typeface="+mn-ea"/>
            </a:endParaRPr>
          </a:p>
        </p:txBody>
      </p:sp>
      <p:sp>
        <p:nvSpPr>
          <p:cNvPr id="17" name="矩形 16"/>
          <p:cNvSpPr/>
          <p:nvPr>
            <p:custDataLst>
              <p:tags r:id="rId10"/>
            </p:custDataLst>
          </p:nvPr>
        </p:nvSpPr>
        <p:spPr>
          <a:xfrm>
            <a:off x="751840" y="4163695"/>
            <a:ext cx="3615690" cy="439420"/>
          </a:xfrm>
          <a:prstGeom prst="rect">
            <a:avLst/>
          </a:prstGeom>
          <a:noFill/>
        </p:spPr>
        <p:txBody>
          <a:bodyPr wrap="square" lIns="0" tIns="0" rIns="0" bIns="0" rtlCol="0" anchor="b" anchorCtr="0">
            <a:noAutofit/>
          </a:bodyPr>
          <a:lstStyle/>
          <a:p>
            <a:pPr algn="l">
              <a:lnSpc>
                <a:spcPct val="150000"/>
              </a:lnSpc>
              <a:spcBef>
                <a:spcPct val="0"/>
              </a:spcBef>
              <a:spcAft>
                <a:spcPct val="0"/>
              </a:spcAft>
            </a:pPr>
            <a:r>
              <a:rPr lang="zh-CN" altLang="en-US" sz="1600" b="1">
                <a:solidFill>
                  <a:srgbClr val="F84949"/>
                </a:solidFill>
                <a:latin typeface="+mn-ea"/>
                <a:cs typeface="+mn-ea"/>
                <a:sym typeface="+mn-ea"/>
              </a:rPr>
              <a:t>（</a:t>
            </a:r>
            <a:r>
              <a:rPr lang="en-US" altLang="zh-CN" sz="1600" b="1">
                <a:solidFill>
                  <a:srgbClr val="F84949"/>
                </a:solidFill>
                <a:latin typeface="+mn-ea"/>
                <a:cs typeface="+mn-ea"/>
                <a:sym typeface="+mn-ea"/>
              </a:rPr>
              <a:t>5</a:t>
            </a:r>
            <a:r>
              <a:rPr lang="zh-CN" altLang="en-US" sz="1600" b="1">
                <a:solidFill>
                  <a:srgbClr val="F84949"/>
                </a:solidFill>
                <a:latin typeface="+mn-ea"/>
                <a:cs typeface="+mn-ea"/>
                <a:sym typeface="+mn-ea"/>
              </a:rPr>
              <a:t>）未组织标准化生产。生产劳动过</a:t>
            </a:r>
            <a:r>
              <a:rPr lang="en-US" altLang="zh-CN" sz="1600" b="1">
                <a:solidFill>
                  <a:srgbClr val="F84949"/>
                </a:solidFill>
                <a:latin typeface="+mn-ea"/>
                <a:cs typeface="+mn-ea"/>
                <a:sym typeface="+mn-ea"/>
              </a:rPr>
              <a:t> </a:t>
            </a:r>
            <a:r>
              <a:rPr lang="zh-CN" altLang="en-US" sz="1600" b="1">
                <a:solidFill>
                  <a:srgbClr val="F84949"/>
                </a:solidFill>
                <a:latin typeface="+mn-ea"/>
                <a:cs typeface="+mn-ea"/>
                <a:sym typeface="+mn-ea"/>
              </a:rPr>
              <a:t>程中出现生产秩序混乱、安全监管缺失、安全规程不清等情况。</a:t>
            </a:r>
            <a:endParaRPr lang="zh-CN" altLang="en-US" sz="1600" b="1">
              <a:solidFill>
                <a:srgbClr val="F84949"/>
              </a:solidFill>
              <a:latin typeface="+mn-ea"/>
              <a:cs typeface="+mn-ea"/>
              <a:sym typeface="+mn-ea"/>
            </a:endParaRPr>
          </a:p>
        </p:txBody>
      </p:sp>
      <p:sp>
        <p:nvSpPr>
          <p:cNvPr id="23" name="任意多边形 12"/>
          <p:cNvSpPr/>
          <p:nvPr>
            <p:custDataLst>
              <p:tags r:id="rId11"/>
            </p:custDataLst>
          </p:nvPr>
        </p:nvSpPr>
        <p:spPr>
          <a:xfrm rot="2160000">
            <a:off x="5002363" y="3274309"/>
            <a:ext cx="384381" cy="1689226"/>
          </a:xfrm>
          <a:custGeom>
            <a:avLst/>
            <a:gdLst/>
            <a:ahLst/>
            <a:cxnLst>
              <a:cxn ang="3">
                <a:pos x="hc" y="t"/>
              </a:cxn>
              <a:cxn ang="cd2">
                <a:pos x="l" y="vc"/>
              </a:cxn>
              <a:cxn ang="cd4">
                <a:pos x="hc" y="b"/>
              </a:cxn>
              <a:cxn ang="0">
                <a:pos x="r" y="vc"/>
              </a:cxn>
            </a:cxnLst>
            <a:rect l="l" t="t" r="r" b="b"/>
            <a:pathLst>
              <a:path w="293" h="3937">
                <a:moveTo>
                  <a:pt x="293" y="0"/>
                </a:moveTo>
                <a:lnTo>
                  <a:pt x="293" y="3937"/>
                </a:lnTo>
                <a:lnTo>
                  <a:pt x="293" y="3937"/>
                </a:lnTo>
                <a:cubicBezTo>
                  <a:pt x="125" y="3730"/>
                  <a:pt x="0" y="2927"/>
                  <a:pt x="0" y="1969"/>
                </a:cubicBezTo>
                <a:cubicBezTo>
                  <a:pt x="0" y="1010"/>
                  <a:pt x="125" y="207"/>
                  <a:pt x="293" y="0"/>
                </a:cubicBezTo>
                <a:lnTo>
                  <a:pt x="293" y="0"/>
                </a:lnTo>
                <a:close/>
              </a:path>
            </a:pathLst>
          </a:custGeom>
          <a:gradFill>
            <a:gsLst>
              <a:gs pos="81000">
                <a:srgbClr val="F84949">
                  <a:alpha val="0"/>
                </a:srgbClr>
              </a:gs>
              <a:gs pos="100000">
                <a:srgbClr val="F84949">
                  <a:alpha val="10000"/>
                </a:srgbClr>
              </a:gs>
            </a:gsLst>
            <a:lin ang="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ym typeface="+mn-ea"/>
            </a:endParaRPr>
          </a:p>
        </p:txBody>
      </p:sp>
      <p:sp>
        <p:nvSpPr>
          <p:cNvPr id="24" name="弧形 23"/>
          <p:cNvSpPr/>
          <p:nvPr>
            <p:custDataLst>
              <p:tags r:id="rId12"/>
            </p:custDataLst>
          </p:nvPr>
        </p:nvSpPr>
        <p:spPr>
          <a:xfrm rot="16200000">
            <a:off x="4189332" y="1893343"/>
            <a:ext cx="3361177" cy="3361177"/>
          </a:xfrm>
          <a:prstGeom prst="arc">
            <a:avLst>
              <a:gd name="adj1" fmla="val 17635755"/>
              <a:gd name="adj2" fmla="val 21356839"/>
            </a:avLst>
          </a:prstGeom>
          <a:noFill/>
          <a:ln w="6350" cap="flat" cmpd="sng" algn="ctr">
            <a:gradFill>
              <a:gsLst>
                <a:gs pos="25000">
                  <a:srgbClr val="376FFF">
                    <a:alpha val="0"/>
                  </a:srgbClr>
                </a:gs>
                <a:gs pos="60000">
                  <a:srgbClr val="376FFF">
                    <a:alpha val="80000"/>
                  </a:srgbClr>
                </a:gs>
              </a:gsLst>
              <a:lin ang="0" scaled="1"/>
            </a:gradFill>
            <a:prstDash val="solid"/>
            <a:miter lim="800000"/>
            <a:tailEnd type="triangle"/>
          </a:ln>
          <a:effectLst>
            <a:outerShdw blurRad="50800" dist="38100" dir="2700000" algn="tl" rotWithShape="0">
              <a:srgbClr val="376FFF">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cs typeface="微软雅黑" panose="020B0503020204020204" charset="-122"/>
            </a:endParaRPr>
          </a:p>
        </p:txBody>
      </p:sp>
      <p:sp>
        <p:nvSpPr>
          <p:cNvPr id="25" name="弧形 24"/>
          <p:cNvSpPr/>
          <p:nvPr>
            <p:custDataLst>
              <p:tags r:id="rId13"/>
            </p:custDataLst>
          </p:nvPr>
        </p:nvSpPr>
        <p:spPr>
          <a:xfrm rot="20520000">
            <a:off x="4182853" y="1873908"/>
            <a:ext cx="3361177" cy="3361177"/>
          </a:xfrm>
          <a:prstGeom prst="arc">
            <a:avLst>
              <a:gd name="adj1" fmla="val 17635755"/>
              <a:gd name="adj2" fmla="val 21356839"/>
            </a:avLst>
          </a:prstGeom>
          <a:noFill/>
          <a:ln w="6350" cap="flat" cmpd="sng" algn="ctr">
            <a:gradFill>
              <a:gsLst>
                <a:gs pos="25000">
                  <a:srgbClr val="17D594">
                    <a:alpha val="0"/>
                  </a:srgbClr>
                </a:gs>
                <a:gs pos="60000">
                  <a:srgbClr val="17D594"/>
                </a:gs>
              </a:gsLst>
              <a:lin ang="0" scaled="1"/>
            </a:gradFill>
            <a:prstDash val="solid"/>
            <a:miter lim="800000"/>
            <a:tailEnd type="triangle"/>
          </a:ln>
          <a:effectLst>
            <a:outerShdw blurRad="50800" dist="38100" dir="2700000" algn="tl" rotWithShape="0">
              <a:srgbClr val="17D594">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cs typeface="微软雅黑" panose="020B0503020204020204" charset="-122"/>
            </a:endParaRPr>
          </a:p>
        </p:txBody>
      </p:sp>
      <p:sp>
        <p:nvSpPr>
          <p:cNvPr id="26" name="弧形 25"/>
          <p:cNvSpPr/>
          <p:nvPr>
            <p:custDataLst>
              <p:tags r:id="rId14"/>
            </p:custDataLst>
          </p:nvPr>
        </p:nvSpPr>
        <p:spPr>
          <a:xfrm rot="3240000">
            <a:off x="4176375" y="1860952"/>
            <a:ext cx="3361177" cy="3361177"/>
          </a:xfrm>
          <a:prstGeom prst="arc">
            <a:avLst>
              <a:gd name="adj1" fmla="val 17635755"/>
              <a:gd name="adj2" fmla="val 21356839"/>
            </a:avLst>
          </a:prstGeom>
          <a:noFill/>
          <a:ln w="6350" cap="flat" cmpd="sng" algn="ctr">
            <a:gradFill>
              <a:gsLst>
                <a:gs pos="25000">
                  <a:srgbClr val="FFC000">
                    <a:alpha val="0"/>
                  </a:srgbClr>
                </a:gs>
                <a:gs pos="60000">
                  <a:srgbClr val="FFC000"/>
                </a:gs>
              </a:gsLst>
              <a:lin ang="0" scaled="1"/>
            </a:gradFill>
            <a:prstDash val="solid"/>
            <a:miter lim="800000"/>
            <a:tailEnd type="triangle"/>
          </a:ln>
          <a:effectLst>
            <a:outerShdw blurRad="50800" dist="38100" dir="2700000" algn="tl" rotWithShape="0">
              <a:srgbClr val="FFC000">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cs typeface="微软雅黑" panose="020B0503020204020204" charset="-122"/>
            </a:endParaRPr>
          </a:p>
        </p:txBody>
      </p:sp>
      <p:sp>
        <p:nvSpPr>
          <p:cNvPr id="27" name="弧形 26"/>
          <p:cNvSpPr/>
          <p:nvPr>
            <p:custDataLst>
              <p:tags r:id="rId15"/>
            </p:custDataLst>
          </p:nvPr>
        </p:nvSpPr>
        <p:spPr>
          <a:xfrm rot="7560000">
            <a:off x="4182853" y="1854473"/>
            <a:ext cx="3361177" cy="3361177"/>
          </a:xfrm>
          <a:prstGeom prst="arc">
            <a:avLst>
              <a:gd name="adj1" fmla="val 17635755"/>
              <a:gd name="adj2" fmla="val 21356839"/>
            </a:avLst>
          </a:prstGeom>
          <a:noFill/>
          <a:ln w="6350" cap="flat" cmpd="sng" algn="ctr">
            <a:gradFill>
              <a:gsLst>
                <a:gs pos="25000">
                  <a:srgbClr val="FF7429">
                    <a:alpha val="0"/>
                  </a:srgbClr>
                </a:gs>
                <a:gs pos="60000">
                  <a:srgbClr val="FF7429"/>
                </a:gs>
              </a:gsLst>
              <a:lin ang="0" scaled="1"/>
            </a:gradFill>
            <a:prstDash val="solid"/>
            <a:miter lim="800000"/>
            <a:tailEnd type="triangle"/>
          </a:ln>
          <a:effectLst>
            <a:outerShdw blurRad="50800" dist="38100" dir="2700000" algn="tl" rotWithShape="0">
              <a:srgbClr val="FF7429">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cs typeface="微软雅黑" panose="020B0503020204020204" charset="-122"/>
            </a:endParaRPr>
          </a:p>
        </p:txBody>
      </p:sp>
      <p:sp>
        <p:nvSpPr>
          <p:cNvPr id="28" name="弧形 27"/>
          <p:cNvSpPr/>
          <p:nvPr>
            <p:custDataLst>
              <p:tags r:id="rId16"/>
            </p:custDataLst>
          </p:nvPr>
        </p:nvSpPr>
        <p:spPr>
          <a:xfrm rot="11880000">
            <a:off x="4213086" y="1871748"/>
            <a:ext cx="3361177" cy="3361177"/>
          </a:xfrm>
          <a:prstGeom prst="arc">
            <a:avLst>
              <a:gd name="adj1" fmla="val 17635755"/>
              <a:gd name="adj2" fmla="val 21356839"/>
            </a:avLst>
          </a:prstGeom>
          <a:noFill/>
          <a:ln w="6350" cap="flat" cmpd="sng" algn="ctr">
            <a:gradFill>
              <a:gsLst>
                <a:gs pos="25000">
                  <a:srgbClr val="F84949">
                    <a:alpha val="0"/>
                  </a:srgbClr>
                </a:gs>
                <a:gs pos="60000">
                  <a:srgbClr val="F84949"/>
                </a:gs>
              </a:gsLst>
              <a:lin ang="0" scaled="1"/>
            </a:gradFill>
            <a:prstDash val="solid"/>
            <a:miter lim="800000"/>
            <a:tailEnd type="triangle"/>
          </a:ln>
          <a:effectLst>
            <a:outerShdw blurRad="50800" dist="38100" dir="2700000" algn="tl" rotWithShape="0">
              <a:srgbClr val="F84949">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cs typeface="微软雅黑" panose="020B0503020204020204" charset="-122"/>
            </a:endParaRPr>
          </a:p>
        </p:txBody>
      </p:sp>
      <p:sp>
        <p:nvSpPr>
          <p:cNvPr id="30" name="矩形 29"/>
          <p:cNvSpPr/>
          <p:nvPr>
            <p:custDataLst>
              <p:tags r:id="rId17"/>
            </p:custDataLst>
          </p:nvPr>
        </p:nvSpPr>
        <p:spPr>
          <a:xfrm>
            <a:off x="3909060" y="5521325"/>
            <a:ext cx="3907155" cy="1069340"/>
          </a:xfrm>
          <a:prstGeom prst="rect">
            <a:avLst/>
          </a:prstGeom>
          <a:noFill/>
        </p:spPr>
        <p:txBody>
          <a:bodyPr wrap="square" lIns="0" tIns="0" rIns="0" bIns="0" rtlCol="0" anchor="b" anchorCtr="0">
            <a:noAutofit/>
          </a:bodyPr>
          <a:lstStyle/>
          <a:p>
            <a:pPr algn="just">
              <a:lnSpc>
                <a:spcPct val="150000"/>
              </a:lnSpc>
              <a:spcBef>
                <a:spcPct val="0"/>
              </a:spcBef>
              <a:spcAft>
                <a:spcPct val="0"/>
              </a:spcAft>
            </a:pPr>
            <a:r>
              <a:rPr lang="zh-CN" altLang="en-US" sz="1600" b="1">
                <a:solidFill>
                  <a:srgbClr val="FF7429"/>
                </a:solidFill>
                <a:latin typeface="+mn-ea"/>
                <a:cs typeface="+mn-ea"/>
                <a:sym typeface="+mn-ea"/>
              </a:rPr>
              <a:t>（</a:t>
            </a:r>
            <a:r>
              <a:rPr lang="en-US" altLang="zh-CN" sz="1600" b="1">
                <a:solidFill>
                  <a:srgbClr val="FF7429"/>
                </a:solidFill>
                <a:latin typeface="+mn-ea"/>
                <a:cs typeface="+mn-ea"/>
                <a:sym typeface="+mn-ea"/>
              </a:rPr>
              <a:t>4</a:t>
            </a:r>
            <a:r>
              <a:rPr lang="zh-CN" altLang="en-US" sz="1600" b="1">
                <a:solidFill>
                  <a:srgbClr val="FF7429"/>
                </a:solidFill>
                <a:latin typeface="+mn-ea"/>
                <a:cs typeface="+mn-ea"/>
                <a:sym typeface="+mn-ea"/>
              </a:rPr>
              <a:t>）物质、环境存在一定的事故隐患。例如：物质方面存在物品易燃、有毒性、机械振动、冲击等事故隐患；环境方面存在台风、雷电、高温、焊接烟雾、噪声等事故隐患。</a:t>
            </a:r>
            <a:endParaRPr lang="zh-CN" altLang="en-US" sz="1600" b="1">
              <a:solidFill>
                <a:srgbClr val="FF7429"/>
              </a:solidFill>
              <a:latin typeface="+mn-ea"/>
              <a:cs typeface="+mn-ea"/>
              <a:sym typeface="+mn-ea"/>
            </a:endParaRPr>
          </a:p>
        </p:txBody>
      </p:sp>
      <p:sp>
        <p:nvSpPr>
          <p:cNvPr id="74" name="任意多边形 73"/>
          <p:cNvSpPr/>
          <p:nvPr>
            <p:custDataLst>
              <p:tags r:id="rId18"/>
            </p:custDataLst>
          </p:nvPr>
        </p:nvSpPr>
        <p:spPr>
          <a:xfrm>
            <a:off x="5855344" y="2185408"/>
            <a:ext cx="691562" cy="1383665"/>
          </a:xfrm>
          <a:custGeom>
            <a:avLst/>
            <a:gdLst/>
            <a:ahLst/>
            <a:cxnLst>
              <a:cxn ang="3">
                <a:pos x="hc" y="t"/>
              </a:cxn>
              <a:cxn ang="cd2">
                <a:pos x="l" y="vc"/>
              </a:cxn>
              <a:cxn ang="cd4">
                <a:pos x="hc" y="b"/>
              </a:cxn>
              <a:cxn ang="0">
                <a:pos x="r" y="vc"/>
              </a:cxn>
            </a:cxnLst>
            <a:rect l="l" t="t" r="r" b="b"/>
            <a:pathLst>
              <a:path w="1393" h="2787">
                <a:moveTo>
                  <a:pt x="0" y="0"/>
                </a:moveTo>
                <a:cubicBezTo>
                  <a:pt x="769" y="0"/>
                  <a:pt x="1393" y="624"/>
                  <a:pt x="1393" y="1394"/>
                </a:cubicBezTo>
                <a:cubicBezTo>
                  <a:pt x="1393" y="2163"/>
                  <a:pt x="769" y="2787"/>
                  <a:pt x="0" y="2787"/>
                </a:cubicBezTo>
                <a:lnTo>
                  <a:pt x="0" y="0"/>
                </a:lnTo>
                <a:close/>
              </a:path>
            </a:pathLst>
          </a:custGeom>
          <a:gradFill>
            <a:gsLst>
              <a:gs pos="0">
                <a:srgbClr val="17D594">
                  <a:lumMod val="60000"/>
                  <a:lumOff val="40000"/>
                  <a:alpha val="100000"/>
                </a:srgbClr>
              </a:gs>
              <a:gs pos="100000">
                <a:srgbClr val="17D594"/>
              </a:gs>
            </a:gsLst>
            <a:lin ang="5400000" scaled="0"/>
          </a:gradFill>
          <a:ln w="12700" cap="flat" cmpd="sng" algn="ctr">
            <a:noFill/>
            <a:prstDash val="solid"/>
            <a:miter lim="800000"/>
          </a:ln>
          <a:effectLst>
            <a:outerShdw blurRad="127000" sx="106000" sy="106000" algn="ctr"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71755" tIns="107950" rIns="144145" bIns="25209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dirty="0">
                <a:solidFill>
                  <a:srgbClr val="FFFFFF"/>
                </a:solidFill>
                <a:latin typeface="+mn-ea"/>
                <a:cs typeface="+mn-ea"/>
                <a:sym typeface="+mn-ea"/>
              </a:rPr>
              <a:t>02</a:t>
            </a:r>
            <a:endParaRPr lang="en-US" altLang="zh-CN" b="1" dirty="0">
              <a:solidFill>
                <a:srgbClr val="FFFFFF"/>
              </a:solidFill>
              <a:latin typeface="+mn-ea"/>
              <a:cs typeface="+mn-ea"/>
              <a:sym typeface="+mn-ea"/>
            </a:endParaRPr>
          </a:p>
        </p:txBody>
      </p:sp>
      <p:sp>
        <p:nvSpPr>
          <p:cNvPr id="31" name="任意多边形 30"/>
          <p:cNvSpPr/>
          <p:nvPr>
            <p:custDataLst>
              <p:tags r:id="rId19"/>
            </p:custDataLst>
          </p:nvPr>
        </p:nvSpPr>
        <p:spPr>
          <a:xfrm>
            <a:off x="4559136" y="2646990"/>
            <a:ext cx="1349965" cy="905563"/>
          </a:xfrm>
          <a:custGeom>
            <a:avLst/>
            <a:gdLst/>
            <a:ahLst/>
            <a:cxnLst>
              <a:cxn ang="3">
                <a:pos x="hc" y="t"/>
              </a:cxn>
              <a:cxn ang="cd2">
                <a:pos x="l" y="vc"/>
              </a:cxn>
              <a:cxn ang="cd4">
                <a:pos x="hc" y="b"/>
              </a:cxn>
              <a:cxn ang="0">
                <a:pos x="r" y="vc"/>
              </a:cxn>
            </a:cxnLst>
            <a:rect l="l" t="t" r="r" b="b"/>
            <a:pathLst>
              <a:path w="2501" h="1677">
                <a:moveTo>
                  <a:pt x="1203" y="0"/>
                </a:moveTo>
                <a:cubicBezTo>
                  <a:pt x="1339" y="-2"/>
                  <a:pt x="1478" y="19"/>
                  <a:pt x="1615" y="63"/>
                </a:cubicBezTo>
                <a:cubicBezTo>
                  <a:pt x="2288" y="282"/>
                  <a:pt x="2656" y="1005"/>
                  <a:pt x="2438" y="1677"/>
                </a:cubicBezTo>
                <a:lnTo>
                  <a:pt x="0" y="885"/>
                </a:lnTo>
                <a:cubicBezTo>
                  <a:pt x="174" y="349"/>
                  <a:pt x="669" y="7"/>
                  <a:pt x="1203" y="0"/>
                </a:cubicBezTo>
                <a:close/>
              </a:path>
            </a:pathLst>
          </a:custGeom>
          <a:gradFill>
            <a:gsLst>
              <a:gs pos="0">
                <a:srgbClr val="376FFF">
                  <a:lumMod val="60000"/>
                  <a:lumOff val="40000"/>
                  <a:alpha val="100000"/>
                </a:srgbClr>
              </a:gs>
              <a:gs pos="100000">
                <a:srgbClr val="376FFF">
                  <a:alpha val="100000"/>
                </a:srgbClr>
              </a:gs>
            </a:gsLst>
            <a:lin ang="5400000" scaled="0"/>
          </a:gradFill>
          <a:ln w="12700" cap="flat" cmpd="sng" algn="ctr">
            <a:noFill/>
            <a:prstDash val="solid"/>
            <a:miter lim="800000"/>
          </a:ln>
          <a:effectLst>
            <a:outerShdw blurRad="127000" sx="105000" sy="105000" algn="ctr" rotWithShape="0">
              <a:srgbClr val="376FFF">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tIns="36195" rIns="36195" bIns="14414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32" name="任意多边形 31"/>
          <p:cNvSpPr/>
          <p:nvPr>
            <p:custDataLst>
              <p:tags r:id="rId20"/>
            </p:custDataLst>
          </p:nvPr>
        </p:nvSpPr>
        <p:spPr>
          <a:xfrm>
            <a:off x="5834289" y="3125307"/>
            <a:ext cx="1353574" cy="893982"/>
          </a:xfrm>
          <a:custGeom>
            <a:avLst/>
            <a:gdLst/>
            <a:ahLst/>
            <a:cxnLst>
              <a:cxn ang="3">
                <a:pos x="hc" y="t"/>
              </a:cxn>
              <a:cxn ang="cd2">
                <a:pos x="l" y="vc"/>
              </a:cxn>
              <a:cxn ang="cd4">
                <a:pos x="hc" y="b"/>
              </a:cxn>
              <a:cxn ang="0">
                <a:pos x="r" y="vc"/>
              </a:cxn>
            </a:cxnLst>
            <a:rect l="l" t="t" r="r" b="b"/>
            <a:pathLst>
              <a:path w="2507" h="1656">
                <a:moveTo>
                  <a:pt x="2451" y="0"/>
                </a:moveTo>
                <a:cubicBezTo>
                  <a:pt x="2658" y="676"/>
                  <a:pt x="2277" y="1393"/>
                  <a:pt x="1600" y="1600"/>
                </a:cubicBezTo>
                <a:cubicBezTo>
                  <a:pt x="923" y="1807"/>
                  <a:pt x="207" y="1426"/>
                  <a:pt x="0" y="749"/>
                </a:cubicBezTo>
                <a:lnTo>
                  <a:pt x="2451" y="0"/>
                </a:lnTo>
                <a:close/>
              </a:path>
            </a:pathLst>
          </a:custGeom>
          <a:gradFill>
            <a:gsLst>
              <a:gs pos="0">
                <a:srgbClr val="FFC000">
                  <a:lumMod val="60000"/>
                  <a:lumOff val="40000"/>
                  <a:alpha val="100000"/>
                </a:srgbClr>
              </a:gs>
              <a:gs pos="100000">
                <a:srgbClr val="FFC000"/>
              </a:gs>
            </a:gsLst>
            <a:lin ang="5400000" scaled="0"/>
          </a:gradFill>
          <a:ln w="12700" cap="flat" cmpd="sng" algn="ctr">
            <a:noFill/>
            <a:prstDash val="solid"/>
            <a:miter lim="800000"/>
          </a:ln>
          <a:effectLst>
            <a:outerShdw blurRad="127000" sx="105000" sy="105000" algn="ctr" rotWithShape="0">
              <a:srgbClr val="FFC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467995" tIns="144145" rIns="91440" bIns="7175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dirty="0">
                <a:solidFill>
                  <a:srgbClr val="FFFFFF"/>
                </a:solidFill>
                <a:latin typeface="+mn-ea"/>
                <a:cs typeface="+mn-ea"/>
                <a:sym typeface="+mn-ea"/>
              </a:rPr>
              <a:t>03</a:t>
            </a:r>
            <a:endParaRPr lang="en-US" altLang="zh-CN" b="1" dirty="0">
              <a:solidFill>
                <a:srgbClr val="FFFFFF"/>
              </a:solidFill>
              <a:latin typeface="+mn-ea"/>
              <a:cs typeface="+mn-ea"/>
              <a:sym typeface="+mn-ea"/>
            </a:endParaRPr>
          </a:p>
        </p:txBody>
      </p:sp>
      <p:sp>
        <p:nvSpPr>
          <p:cNvPr id="33" name="任意多边形 32"/>
          <p:cNvSpPr/>
          <p:nvPr>
            <p:custDataLst>
              <p:tags r:id="rId21"/>
            </p:custDataLst>
          </p:nvPr>
        </p:nvSpPr>
        <p:spPr>
          <a:xfrm>
            <a:off x="5562739" y="3518326"/>
            <a:ext cx="1088446" cy="1258477"/>
          </a:xfrm>
          <a:custGeom>
            <a:avLst/>
            <a:gdLst/>
            <a:ahLst/>
            <a:cxnLst>
              <a:cxn ang="3">
                <a:pos x="hc" y="t"/>
              </a:cxn>
              <a:cxn ang="cd2">
                <a:pos x="l" y="vc"/>
              </a:cxn>
              <a:cxn ang="cd4">
                <a:pos x="hc" y="b"/>
              </a:cxn>
              <a:cxn ang="0">
                <a:pos x="r" y="vc"/>
              </a:cxn>
            </a:cxnLst>
            <a:rect l="l" t="t" r="r" b="b"/>
            <a:pathLst>
              <a:path w="2016" h="2331">
                <a:moveTo>
                  <a:pt x="546" y="0"/>
                </a:moveTo>
                <a:lnTo>
                  <a:pt x="2016" y="2099"/>
                </a:lnTo>
                <a:cubicBezTo>
                  <a:pt x="1437" y="2505"/>
                  <a:pt x="638" y="2364"/>
                  <a:pt x="232" y="1785"/>
                </a:cubicBezTo>
                <a:cubicBezTo>
                  <a:pt x="-174" y="1205"/>
                  <a:pt x="-33" y="406"/>
                  <a:pt x="546" y="0"/>
                </a:cubicBezTo>
                <a:close/>
              </a:path>
            </a:pathLst>
          </a:custGeom>
          <a:gradFill>
            <a:gsLst>
              <a:gs pos="0">
                <a:srgbClr val="FF7429">
                  <a:lumMod val="60000"/>
                  <a:lumOff val="40000"/>
                  <a:alpha val="100000"/>
                </a:srgbClr>
              </a:gs>
              <a:gs pos="100000">
                <a:srgbClr val="FF7429"/>
              </a:gs>
            </a:gsLst>
            <a:lin ang="5400000" scaled="0"/>
          </a:gradFill>
          <a:ln w="12700" cap="flat" cmpd="sng" algn="ctr">
            <a:noFill/>
            <a:prstDash val="solid"/>
            <a:miter lim="800000"/>
          </a:ln>
          <a:effectLst>
            <a:outerShdw blurRad="127000" sx="105000" sy="105000" algn="ctr" rotWithShape="0">
              <a:srgbClr val="FF7429">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36195" tIns="467995" rIns="91440" bIns="3619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04</a:t>
            </a:r>
            <a:endParaRPr lang="en-US" altLang="zh-CN" b="1">
              <a:solidFill>
                <a:srgbClr val="FFFFFF"/>
              </a:solidFill>
              <a:latin typeface="+mn-ea"/>
              <a:cs typeface="+mn-ea"/>
              <a:sym typeface="+mn-ea"/>
            </a:endParaRPr>
          </a:p>
        </p:txBody>
      </p:sp>
      <p:sp>
        <p:nvSpPr>
          <p:cNvPr id="34" name="任意多边形 33"/>
          <p:cNvSpPr/>
          <p:nvPr>
            <p:custDataLst>
              <p:tags r:id="rId22"/>
            </p:custDataLst>
          </p:nvPr>
        </p:nvSpPr>
        <p:spPr>
          <a:xfrm>
            <a:off x="4773462" y="3389299"/>
            <a:ext cx="1098586" cy="1251820"/>
          </a:xfrm>
          <a:custGeom>
            <a:avLst/>
            <a:gdLst/>
            <a:ahLst/>
            <a:cxnLst>
              <a:cxn ang="3">
                <a:pos x="hc" y="t"/>
              </a:cxn>
              <a:cxn ang="cd2">
                <a:pos x="l" y="vc"/>
              </a:cxn>
              <a:cxn ang="cd4">
                <a:pos x="hc" y="b"/>
              </a:cxn>
              <a:cxn ang="0">
                <a:pos x="r" y="vc"/>
              </a:cxn>
            </a:cxnLst>
            <a:rect l="l" t="t" r="r" b="b"/>
            <a:pathLst>
              <a:path w="2035" h="2319">
                <a:moveTo>
                  <a:pt x="1296" y="0"/>
                </a:moveTo>
                <a:cubicBezTo>
                  <a:pt x="1553" y="3"/>
                  <a:pt x="1811" y="82"/>
                  <a:pt x="2035" y="244"/>
                </a:cubicBezTo>
                <a:lnTo>
                  <a:pt x="528" y="2319"/>
                </a:lnTo>
                <a:cubicBezTo>
                  <a:pt x="-44" y="1903"/>
                  <a:pt x="-171" y="1101"/>
                  <a:pt x="245" y="529"/>
                </a:cubicBezTo>
                <a:cubicBezTo>
                  <a:pt x="499" y="180"/>
                  <a:pt x="895" y="-4"/>
                  <a:pt x="1296" y="0"/>
                </a:cubicBezTo>
                <a:close/>
              </a:path>
            </a:pathLst>
          </a:custGeom>
          <a:gradFill>
            <a:gsLst>
              <a:gs pos="0">
                <a:srgbClr val="F84949">
                  <a:lumMod val="60000"/>
                  <a:lumOff val="40000"/>
                  <a:alpha val="100000"/>
                </a:srgbClr>
              </a:gs>
              <a:gs pos="100000">
                <a:srgbClr val="F84949"/>
              </a:gs>
            </a:gsLst>
            <a:lin ang="5400000" scaled="0"/>
          </a:gradFill>
          <a:ln w="12700" cap="flat" cmpd="sng" algn="ctr">
            <a:noFill/>
            <a:prstDash val="solid"/>
            <a:miter lim="800000"/>
          </a:ln>
          <a:effectLst>
            <a:outerShdw blurRad="127000" sx="105000" sy="105000" algn="ctr" rotWithShape="0">
              <a:srgbClr val="F84949">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0" tIns="36195" rIns="252095" bIns="10795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05</a:t>
            </a:r>
            <a:endParaRPr lang="en-US" altLang="zh-CN" b="1">
              <a:solidFill>
                <a:srgbClr val="FFFFFF"/>
              </a:solidFill>
              <a:latin typeface="+mn-ea"/>
              <a:cs typeface="+mn-ea"/>
              <a:sym typeface="+mn-ea"/>
            </a:endParaRPr>
          </a:p>
        </p:txBody>
      </p:sp>
      <p:sp>
        <p:nvSpPr>
          <p:cNvPr id="35" name="椭圆 34"/>
          <p:cNvSpPr/>
          <p:nvPr>
            <p:custDataLst>
              <p:tags r:id="rId23"/>
            </p:custDataLst>
          </p:nvPr>
        </p:nvSpPr>
        <p:spPr>
          <a:xfrm>
            <a:off x="5378106" y="3057285"/>
            <a:ext cx="987946" cy="987946"/>
          </a:xfrm>
          <a:prstGeom prst="ellipse">
            <a:avLst/>
          </a:prstGeom>
          <a:solidFill>
            <a:srgbClr val="FFFFFF"/>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Tree>
    <p:custDataLst>
      <p:tags r:id="rId2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25625" y="314960"/>
            <a:ext cx="9696450" cy="617855"/>
          </a:xfrm>
        </p:spPr>
        <p:txBody>
          <a:bodyPr/>
          <a:p>
            <a:r>
              <a:rPr lang="en-US" altLang="zh-CN">
                <a:solidFill>
                  <a:schemeClr val="accent6">
                    <a:lumMod val="75000"/>
                  </a:schemeClr>
                </a:solidFill>
              </a:rPr>
              <a:t>2. </a:t>
            </a:r>
            <a:r>
              <a:rPr lang="zh-CN" altLang="en-US">
                <a:solidFill>
                  <a:schemeClr val="accent6">
                    <a:lumMod val="75000"/>
                  </a:schemeClr>
                </a:solidFill>
              </a:rPr>
              <a:t>劳动者安全意识淡薄</a:t>
            </a:r>
            <a:endParaRPr lang="zh-CN" altLang="en-US">
              <a:solidFill>
                <a:schemeClr val="accent6">
                  <a:lumMod val="75000"/>
                </a:schemeClr>
              </a:solidFill>
            </a:endParaRPr>
          </a:p>
        </p:txBody>
      </p:sp>
      <p:sp>
        <p:nvSpPr>
          <p:cNvPr id="3" name="文本框 2"/>
          <p:cNvSpPr txBox="1"/>
          <p:nvPr/>
        </p:nvSpPr>
        <p:spPr>
          <a:xfrm>
            <a:off x="1131570" y="932815"/>
            <a:ext cx="9202420" cy="1753235"/>
          </a:xfrm>
          <a:prstGeom prst="rect">
            <a:avLst/>
          </a:prstGeom>
          <a:noFill/>
        </p:spPr>
        <p:txBody>
          <a:bodyPr wrap="square" rtlCol="0">
            <a:spAutoFit/>
          </a:bodyPr>
          <a:p>
            <a:pPr indent="0" fontAlgn="auto">
              <a:lnSpc>
                <a:spcPct val="150000"/>
              </a:lnSpc>
            </a:pPr>
            <a:r>
              <a:rPr lang="zh-CN" altLang="en-US">
                <a:latin typeface="微软雅黑" panose="020B0503020204020204" charset="-122"/>
                <a:ea typeface="微软雅黑" panose="020B0503020204020204" charset="-122"/>
                <a:cs typeface="微软雅黑" panose="020B0503020204020204" charset="-122"/>
              </a:rPr>
              <a:t>劳动者安全意识淡薄具体表现为不重视安全教育、轻视安全管理、不认真接受岗前培训和工作指导等。安全意识淡薄是重大的劳动安全隐患，会在无形之中影响劳动者的观念、态度等，容易导致劳动者出现不安全行为，进而引发劳动安全事故。根据《企业职工伤亡事故分类》，劳动者的不安全行为可分为</a:t>
            </a:r>
            <a:r>
              <a:rPr lang="en-US" altLang="zh-CN">
                <a:latin typeface="微软雅黑" panose="020B0503020204020204" charset="-122"/>
                <a:ea typeface="微软雅黑" panose="020B0503020204020204" charset="-122"/>
                <a:cs typeface="微软雅黑" panose="020B0503020204020204" charset="-122"/>
              </a:rPr>
              <a:t> 13 </a:t>
            </a:r>
            <a:r>
              <a:rPr lang="zh-CN" altLang="en-US">
                <a:latin typeface="微软雅黑" panose="020B0503020204020204" charset="-122"/>
                <a:ea typeface="微软雅黑" panose="020B0503020204020204" charset="-122"/>
                <a:cs typeface="微软雅黑" panose="020B0503020204020204" charset="-122"/>
              </a:rPr>
              <a:t>类，具体内容见表</a:t>
            </a:r>
            <a:r>
              <a:rPr lang="en-US" altLang="zh-CN">
                <a:latin typeface="微软雅黑" panose="020B0503020204020204" charset="-122"/>
                <a:ea typeface="微软雅黑" panose="020B0503020204020204" charset="-122"/>
                <a:cs typeface="微软雅黑" panose="020B0503020204020204" charset="-122"/>
              </a:rPr>
              <a:t> 5-5</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a:srcRect r="715" b="1820"/>
          <a:stretch>
            <a:fillRect/>
          </a:stretch>
        </p:blipFill>
        <p:spPr>
          <a:xfrm>
            <a:off x="1825625" y="2785745"/>
            <a:ext cx="8197850" cy="3665855"/>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rcRect r="956" b="856"/>
          <a:stretch>
            <a:fillRect/>
          </a:stretch>
        </p:blipFill>
        <p:spPr>
          <a:xfrm>
            <a:off x="2075815" y="200660"/>
            <a:ext cx="7628890" cy="6401435"/>
          </a:xfrm>
          <a:prstGeom prst="rect">
            <a:avLst/>
          </a:prstGeom>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25625" y="314960"/>
            <a:ext cx="9696450" cy="617855"/>
          </a:xfrm>
        </p:spPr>
        <p:txBody>
          <a:bodyPr/>
          <a:p>
            <a:r>
              <a:rPr lang="en-US" altLang="zh-CN">
                <a:solidFill>
                  <a:schemeClr val="accent6">
                    <a:lumMod val="75000"/>
                  </a:schemeClr>
                </a:solidFill>
              </a:rPr>
              <a:t>3. </a:t>
            </a:r>
            <a:r>
              <a:rPr lang="zh-CN" altLang="en-US">
                <a:solidFill>
                  <a:schemeClr val="accent6">
                    <a:lumMod val="75000"/>
                  </a:schemeClr>
                </a:solidFill>
              </a:rPr>
              <a:t>劳动者出现不健康的心理状态</a:t>
            </a:r>
            <a:endParaRPr lang="zh-CN" altLang="en-US">
              <a:solidFill>
                <a:schemeClr val="accent6">
                  <a:lumMod val="75000"/>
                </a:schemeClr>
              </a:solidFill>
            </a:endParaRPr>
          </a:p>
        </p:txBody>
      </p:sp>
      <p:sp>
        <p:nvSpPr>
          <p:cNvPr id="3" name="文本框 2"/>
          <p:cNvSpPr txBox="1"/>
          <p:nvPr/>
        </p:nvSpPr>
        <p:spPr>
          <a:xfrm>
            <a:off x="1131570" y="932815"/>
            <a:ext cx="10042525" cy="829945"/>
          </a:xfrm>
          <a:prstGeom prst="rect">
            <a:avLst/>
          </a:prstGeom>
          <a:noFill/>
        </p:spPr>
        <p:txBody>
          <a:bodyPr wrap="square" rtlCol="0">
            <a:spAutoFit/>
          </a:bodyPr>
          <a:p>
            <a:pPr indent="0"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在劳动过程中，劳动者往往会因为劳动环境改变、他人影响等出现不健康的心理状态。实践表明，由不健康的心理状态而引发的劳动安全事故不在少数。劳动者常见的不健康心理状态有</a:t>
            </a:r>
            <a:r>
              <a:rPr lang="en-US" altLang="zh-CN" sz="1600">
                <a:latin typeface="微软雅黑" panose="020B0503020204020204" charset="-122"/>
                <a:ea typeface="微软雅黑" panose="020B0503020204020204" charset="-122"/>
                <a:cs typeface="微软雅黑" panose="020B0503020204020204" charset="-122"/>
              </a:rPr>
              <a:t> 6 </a:t>
            </a:r>
            <a:r>
              <a:rPr lang="zh-CN" altLang="en-US" sz="1600">
                <a:latin typeface="微软雅黑" panose="020B0503020204020204" charset="-122"/>
                <a:ea typeface="微软雅黑" panose="020B0503020204020204" charset="-122"/>
                <a:cs typeface="微软雅黑" panose="020B0503020204020204" charset="-122"/>
              </a:rPr>
              <a:t>种，具体内容见表</a:t>
            </a:r>
            <a:r>
              <a:rPr lang="en-US" altLang="zh-CN" sz="1600">
                <a:latin typeface="微软雅黑" panose="020B0503020204020204" charset="-122"/>
                <a:ea typeface="微软雅黑" panose="020B0503020204020204" charset="-122"/>
                <a:cs typeface="微软雅黑" panose="020B0503020204020204" charset="-122"/>
              </a:rPr>
              <a:t> 5-6</a:t>
            </a:r>
            <a:r>
              <a:rPr lang="zh-CN" altLang="en-US" sz="1600">
                <a:latin typeface="微软雅黑" panose="020B0503020204020204" charset="-122"/>
                <a:ea typeface="微软雅黑" panose="020B0503020204020204" charset="-122"/>
                <a:cs typeface="微软雅黑" panose="020B0503020204020204" charset="-122"/>
              </a:rPr>
              <a:t>。</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2"/>
          <a:srcRect l="821" r="432" b="1204"/>
          <a:stretch>
            <a:fillRect/>
          </a:stretch>
        </p:blipFill>
        <p:spPr>
          <a:xfrm>
            <a:off x="1571625" y="1933575"/>
            <a:ext cx="8707120" cy="4377055"/>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387475" y="314960"/>
            <a:ext cx="10134600" cy="617855"/>
          </a:xfrm>
        </p:spPr>
        <p:txBody>
          <a:bodyPr/>
          <a:p>
            <a:pPr>
              <a:lnSpc>
                <a:spcPct val="150000"/>
              </a:lnSpc>
            </a:pPr>
            <a:r>
              <a:rPr lang="zh-CN" altLang="en-US" sz="3600">
                <a:solidFill>
                  <a:schemeClr val="accent6">
                    <a:lumMod val="75000"/>
                  </a:schemeClr>
                </a:solidFill>
              </a:rPr>
              <a:t>三、职业病</a:t>
            </a:r>
            <a:br>
              <a:rPr lang="zh-CN" altLang="en-US" sz="3600">
                <a:solidFill>
                  <a:schemeClr val="accent6">
                    <a:lumMod val="75000"/>
                  </a:schemeClr>
                </a:solidFill>
              </a:rPr>
            </a:br>
            <a:r>
              <a:rPr lang="zh-CN" altLang="en-US" sz="2800">
                <a:solidFill>
                  <a:schemeClr val="accent6">
                    <a:lumMod val="75000"/>
                  </a:schemeClr>
                </a:solidFill>
              </a:rPr>
              <a:t>（一）职业病的类型</a:t>
            </a:r>
            <a:endParaRPr lang="zh-CN" altLang="en-US" sz="2800">
              <a:solidFill>
                <a:schemeClr val="accent6">
                  <a:lumMod val="75000"/>
                </a:schemeClr>
              </a:solidFill>
            </a:endParaRPr>
          </a:p>
        </p:txBody>
      </p:sp>
      <p:sp>
        <p:nvSpPr>
          <p:cNvPr id="3" name="文本框 2"/>
          <p:cNvSpPr txBox="1"/>
          <p:nvPr/>
        </p:nvSpPr>
        <p:spPr>
          <a:xfrm>
            <a:off x="711200" y="1586865"/>
            <a:ext cx="4740910" cy="3830955"/>
          </a:xfrm>
          <a:prstGeom prst="rect">
            <a:avLst/>
          </a:prstGeom>
          <a:noFill/>
        </p:spPr>
        <p:txBody>
          <a:bodyPr wrap="square" rtlCol="0">
            <a:spAutoFit/>
          </a:bodyPr>
          <a:p>
            <a:pPr indent="0" fontAlgn="auto">
              <a:lnSpc>
                <a:spcPct val="150000"/>
              </a:lnSpc>
            </a:pPr>
            <a:r>
              <a:rPr lang="zh-CN" altLang="en-US">
                <a:latin typeface="微软雅黑" panose="020B0503020204020204" charset="-122"/>
                <a:ea typeface="微软雅黑" panose="020B0503020204020204" charset="-122"/>
                <a:cs typeface="微软雅黑" panose="020B0503020204020204" charset="-122"/>
              </a:rPr>
              <a:t>根据《中华人民共和国职业病防治法》有关规定，国家卫生健康委员会、人力资源社会保障部、国家疾病预防控制局、全国总工会于</a:t>
            </a:r>
            <a:r>
              <a:rPr lang="en-US" altLang="zh-CN">
                <a:latin typeface="微软雅黑" panose="020B0503020204020204" charset="-122"/>
                <a:ea typeface="微软雅黑" panose="020B0503020204020204" charset="-122"/>
                <a:cs typeface="微软雅黑" panose="020B0503020204020204" charset="-122"/>
              </a:rPr>
              <a:t> 2024 </a:t>
            </a:r>
            <a:r>
              <a:rPr lang="zh-CN" altLang="en-US">
                <a:latin typeface="微软雅黑" panose="020B0503020204020204" charset="-122"/>
                <a:ea typeface="微软雅黑" panose="020B0503020204020204" charset="-122"/>
                <a:cs typeface="微软雅黑" panose="020B0503020204020204" charset="-122"/>
              </a:rPr>
              <a:t>年</a:t>
            </a:r>
            <a:r>
              <a:rPr lang="en-US" altLang="zh-CN">
                <a:latin typeface="微软雅黑" panose="020B0503020204020204" charset="-122"/>
                <a:ea typeface="微软雅黑" panose="020B0503020204020204" charset="-122"/>
                <a:cs typeface="微软雅黑" panose="020B0503020204020204" charset="-122"/>
              </a:rPr>
              <a:t> 12 </a:t>
            </a:r>
            <a:r>
              <a:rPr lang="zh-CN" altLang="en-US">
                <a:latin typeface="微软雅黑" panose="020B0503020204020204" charset="-122"/>
                <a:ea typeface="微软雅黑" panose="020B0503020204020204" charset="-122"/>
                <a:cs typeface="微软雅黑" panose="020B0503020204020204" charset="-122"/>
              </a:rPr>
              <a:t>月</a:t>
            </a:r>
            <a:r>
              <a:rPr lang="en-US" altLang="zh-CN">
                <a:latin typeface="微软雅黑" panose="020B0503020204020204" charset="-122"/>
                <a:ea typeface="微软雅黑" panose="020B0503020204020204" charset="-122"/>
                <a:cs typeface="微软雅黑" panose="020B0503020204020204" charset="-122"/>
              </a:rPr>
              <a:t> 11 </a:t>
            </a:r>
            <a:r>
              <a:rPr lang="zh-CN" altLang="en-US">
                <a:latin typeface="微软雅黑" panose="020B0503020204020204" charset="-122"/>
                <a:ea typeface="微软雅黑" panose="020B0503020204020204" charset="-122"/>
                <a:cs typeface="微软雅黑" panose="020B0503020204020204" charset="-122"/>
              </a:rPr>
              <a:t>日联合印发《职业病分类和目录》（国卫职健发〔</a:t>
            </a:r>
            <a:r>
              <a:rPr lang="en-US" altLang="zh-CN">
                <a:latin typeface="微软雅黑" panose="020B0503020204020204" charset="-122"/>
                <a:ea typeface="微软雅黑" panose="020B0503020204020204" charset="-122"/>
                <a:cs typeface="微软雅黑" panose="020B0503020204020204" charset="-122"/>
              </a:rPr>
              <a:t>2024</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39 </a:t>
            </a:r>
            <a:r>
              <a:rPr lang="zh-CN" altLang="en-US">
                <a:latin typeface="微软雅黑" panose="020B0503020204020204" charset="-122"/>
                <a:ea typeface="微软雅黑" panose="020B0503020204020204" charset="-122"/>
                <a:cs typeface="微软雅黑" panose="020B0503020204020204" charset="-122"/>
              </a:rPr>
              <a:t>号），自</a:t>
            </a:r>
            <a:r>
              <a:rPr lang="en-US" altLang="zh-CN">
                <a:latin typeface="微软雅黑" panose="020B0503020204020204" charset="-122"/>
                <a:ea typeface="微软雅黑" panose="020B0503020204020204" charset="-122"/>
                <a:cs typeface="微软雅黑" panose="020B0503020204020204" charset="-122"/>
              </a:rPr>
              <a:t> 2025 </a:t>
            </a:r>
            <a:r>
              <a:rPr lang="zh-CN" altLang="en-US">
                <a:latin typeface="微软雅黑" panose="020B0503020204020204" charset="-122"/>
                <a:ea typeface="微软雅黑" panose="020B0503020204020204" charset="-122"/>
                <a:cs typeface="微软雅黑" panose="020B0503020204020204" charset="-122"/>
              </a:rPr>
              <a:t>年</a:t>
            </a:r>
            <a:r>
              <a:rPr lang="en-US" altLang="zh-CN">
                <a:latin typeface="微软雅黑" panose="020B0503020204020204" charset="-122"/>
                <a:ea typeface="微软雅黑" panose="020B0503020204020204" charset="-122"/>
                <a:cs typeface="微软雅黑" panose="020B0503020204020204" charset="-122"/>
              </a:rPr>
              <a:t> 8 </a:t>
            </a:r>
            <a:r>
              <a:rPr lang="zh-CN" altLang="en-US">
                <a:latin typeface="微软雅黑" panose="020B0503020204020204" charset="-122"/>
                <a:ea typeface="微软雅黑" panose="020B0503020204020204" charset="-122"/>
                <a:cs typeface="微软雅黑" panose="020B0503020204020204" charset="-122"/>
              </a:rPr>
              <a:t>月</a:t>
            </a:r>
            <a:r>
              <a:rPr lang="en-US" altLang="zh-CN">
                <a:latin typeface="微软雅黑" panose="020B0503020204020204" charset="-122"/>
                <a:ea typeface="微软雅黑" panose="020B0503020204020204" charset="-122"/>
                <a:cs typeface="微软雅黑" panose="020B0503020204020204" charset="-122"/>
              </a:rPr>
              <a:t> 1 </a:t>
            </a:r>
            <a:r>
              <a:rPr lang="zh-CN" altLang="en-US">
                <a:latin typeface="微软雅黑" panose="020B0503020204020204" charset="-122"/>
                <a:ea typeface="微软雅黑" panose="020B0503020204020204" charset="-122"/>
                <a:cs typeface="微软雅黑" panose="020B0503020204020204" charset="-122"/>
              </a:rPr>
              <a:t>日起实施，同时废止</a:t>
            </a:r>
            <a:r>
              <a:rPr lang="en-US" altLang="zh-CN">
                <a:latin typeface="微软雅黑" panose="020B0503020204020204" charset="-122"/>
                <a:ea typeface="微软雅黑" panose="020B0503020204020204" charset="-122"/>
                <a:cs typeface="微软雅黑" panose="020B0503020204020204" charset="-122"/>
              </a:rPr>
              <a:t>2013 </a:t>
            </a:r>
            <a:r>
              <a:rPr lang="zh-CN" altLang="en-US">
                <a:latin typeface="微软雅黑" panose="020B0503020204020204" charset="-122"/>
                <a:ea typeface="微软雅黑" panose="020B0503020204020204" charset="-122"/>
                <a:cs typeface="微软雅黑" panose="020B0503020204020204" charset="-122"/>
              </a:rPr>
              <a:t>年版目录。最新目录将法定职业病由原来的</a:t>
            </a:r>
            <a:r>
              <a:rPr lang="en-US" altLang="zh-CN">
                <a:latin typeface="微软雅黑" panose="020B0503020204020204" charset="-122"/>
                <a:ea typeface="微软雅黑" panose="020B0503020204020204" charset="-122"/>
                <a:cs typeface="微软雅黑" panose="020B0503020204020204" charset="-122"/>
              </a:rPr>
              <a:t> 10 </a:t>
            </a:r>
            <a:r>
              <a:rPr lang="zh-CN" altLang="en-US">
                <a:latin typeface="微软雅黑" panose="020B0503020204020204" charset="-122"/>
                <a:ea typeface="微软雅黑" panose="020B0503020204020204" charset="-122"/>
                <a:cs typeface="微软雅黑" panose="020B0503020204020204" charset="-122"/>
              </a:rPr>
              <a:t>大类</a:t>
            </a:r>
            <a:r>
              <a:rPr lang="en-US" altLang="zh-CN">
                <a:latin typeface="微软雅黑" panose="020B0503020204020204" charset="-122"/>
                <a:ea typeface="微软雅黑" panose="020B0503020204020204" charset="-122"/>
                <a:cs typeface="微软雅黑" panose="020B0503020204020204" charset="-122"/>
              </a:rPr>
              <a:t> 132 </a:t>
            </a:r>
            <a:r>
              <a:rPr lang="zh-CN" altLang="en-US">
                <a:latin typeface="微软雅黑" panose="020B0503020204020204" charset="-122"/>
                <a:ea typeface="微软雅黑" panose="020B0503020204020204" charset="-122"/>
                <a:cs typeface="微软雅黑" panose="020B0503020204020204" charset="-122"/>
              </a:rPr>
              <a:t>种调整为</a:t>
            </a:r>
            <a:r>
              <a:rPr lang="en-US" altLang="zh-CN">
                <a:latin typeface="微软雅黑" panose="020B0503020204020204" charset="-122"/>
                <a:ea typeface="微软雅黑" panose="020B0503020204020204" charset="-122"/>
                <a:cs typeface="微软雅黑" panose="020B0503020204020204" charset="-122"/>
              </a:rPr>
              <a:t> 12 </a:t>
            </a:r>
            <a:r>
              <a:rPr lang="zh-CN" altLang="en-US">
                <a:latin typeface="微软雅黑" panose="020B0503020204020204" charset="-122"/>
                <a:ea typeface="微软雅黑" panose="020B0503020204020204" charset="-122"/>
                <a:cs typeface="微软雅黑" panose="020B0503020204020204" charset="-122"/>
              </a:rPr>
              <a:t>大类</a:t>
            </a:r>
            <a:r>
              <a:rPr lang="en-US" altLang="zh-CN">
                <a:latin typeface="微软雅黑" panose="020B0503020204020204" charset="-122"/>
                <a:ea typeface="微软雅黑" panose="020B0503020204020204" charset="-122"/>
                <a:cs typeface="微软雅黑" panose="020B0503020204020204" charset="-122"/>
              </a:rPr>
              <a:t> 135 </a:t>
            </a:r>
            <a:r>
              <a:rPr lang="zh-CN" altLang="en-US">
                <a:latin typeface="微软雅黑" panose="020B0503020204020204" charset="-122"/>
                <a:ea typeface="微软雅黑" panose="020B0503020204020204" charset="-122"/>
                <a:cs typeface="微软雅黑" panose="020B0503020204020204" charset="-122"/>
              </a:rPr>
              <a:t>种（含</a:t>
            </a:r>
            <a:r>
              <a:rPr lang="en-US" altLang="zh-CN">
                <a:latin typeface="微软雅黑" panose="020B0503020204020204" charset="-122"/>
                <a:ea typeface="微软雅黑" panose="020B0503020204020204" charset="-122"/>
                <a:cs typeface="微软雅黑" panose="020B0503020204020204" charset="-122"/>
              </a:rPr>
              <a:t> 4 </a:t>
            </a:r>
            <a:r>
              <a:rPr lang="zh-CN" altLang="en-US">
                <a:latin typeface="微软雅黑" panose="020B0503020204020204" charset="-122"/>
                <a:ea typeface="微软雅黑" panose="020B0503020204020204" charset="-122"/>
                <a:cs typeface="微软雅黑" panose="020B0503020204020204" charset="-122"/>
              </a:rPr>
              <a:t>项开放性条款），具体内容见表</a:t>
            </a:r>
            <a:r>
              <a:rPr lang="en-US" altLang="zh-CN">
                <a:latin typeface="微软雅黑" panose="020B0503020204020204" charset="-122"/>
                <a:ea typeface="微软雅黑" panose="020B0503020204020204" charset="-122"/>
                <a:cs typeface="微软雅黑" panose="020B0503020204020204" charset="-122"/>
              </a:rPr>
              <a:t> 5-7</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a:srcRect r="467" b="490"/>
          <a:stretch>
            <a:fillRect/>
          </a:stretch>
        </p:blipFill>
        <p:spPr>
          <a:xfrm>
            <a:off x="5661660" y="278130"/>
            <a:ext cx="5300345" cy="6508115"/>
          </a:xfrm>
          <a:prstGeom prst="rect">
            <a:avLst/>
          </a:prstGeom>
        </p:spPr>
      </p:pic>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25625" y="314960"/>
            <a:ext cx="9696450" cy="617855"/>
          </a:xfrm>
        </p:spPr>
        <p:txBody>
          <a:bodyPr/>
          <a:p>
            <a:r>
              <a:rPr lang="zh-CN" altLang="en-US" sz="2800">
                <a:solidFill>
                  <a:schemeClr val="accent6">
                    <a:lumMod val="75000"/>
                  </a:schemeClr>
                </a:solidFill>
              </a:rPr>
              <a:t>（二）职业病危害因素</a:t>
            </a:r>
            <a:endParaRPr lang="zh-CN" altLang="en-US" sz="2800">
              <a:solidFill>
                <a:schemeClr val="accent6">
                  <a:lumMod val="75000"/>
                </a:schemeClr>
              </a:solidFill>
            </a:endParaRPr>
          </a:p>
        </p:txBody>
      </p:sp>
      <p:sp>
        <p:nvSpPr>
          <p:cNvPr id="3" name="文本框 2"/>
          <p:cNvSpPr txBox="1"/>
          <p:nvPr/>
        </p:nvSpPr>
        <p:spPr>
          <a:xfrm>
            <a:off x="1200785" y="932815"/>
            <a:ext cx="9448165" cy="1268095"/>
          </a:xfrm>
          <a:prstGeom prst="rect">
            <a:avLst/>
          </a:prstGeom>
          <a:noFill/>
        </p:spPr>
        <p:txBody>
          <a:bodyPr wrap="square" rtlCol="0">
            <a:spAutoFit/>
          </a:bodyPr>
          <a:p>
            <a:pPr indent="0" fontAlgn="auto">
              <a:lnSpc>
                <a:spcPct val="150000"/>
              </a:lnSpc>
            </a:pPr>
            <a:r>
              <a:rPr lang="zh-CN" altLang="en-US" sz="1700">
                <a:latin typeface="微软雅黑" panose="020B0503020204020204" charset="-122"/>
                <a:ea typeface="微软雅黑" panose="020B0503020204020204" charset="-122"/>
                <a:cs typeface="微软雅黑" panose="020B0503020204020204" charset="-122"/>
              </a:rPr>
              <a:t>长时间接触职业病危害因素是劳动者患上职业病的主要原因。劳动者要明确职业病危害因素的相关内容，并在劳动过程中尽可能地远离这些危害因素。根据性质、来源等，职业病危害因素可大致分为</a:t>
            </a:r>
            <a:r>
              <a:rPr lang="en-US" altLang="zh-CN" sz="1700">
                <a:latin typeface="微软雅黑" panose="020B0503020204020204" charset="-122"/>
                <a:ea typeface="微软雅黑" panose="020B0503020204020204" charset="-122"/>
                <a:cs typeface="微软雅黑" panose="020B0503020204020204" charset="-122"/>
              </a:rPr>
              <a:t> 6 </a:t>
            </a:r>
            <a:r>
              <a:rPr lang="zh-CN" altLang="en-US" sz="1700">
                <a:latin typeface="微软雅黑" panose="020B0503020204020204" charset="-122"/>
                <a:ea typeface="微软雅黑" panose="020B0503020204020204" charset="-122"/>
                <a:cs typeface="微软雅黑" panose="020B0503020204020204" charset="-122"/>
              </a:rPr>
              <a:t>类，具体内容见表</a:t>
            </a:r>
            <a:r>
              <a:rPr lang="en-US" altLang="zh-CN" sz="1700">
                <a:latin typeface="微软雅黑" panose="020B0503020204020204" charset="-122"/>
                <a:ea typeface="微软雅黑" panose="020B0503020204020204" charset="-122"/>
                <a:cs typeface="微软雅黑" panose="020B0503020204020204" charset="-122"/>
              </a:rPr>
              <a:t> 5-8</a:t>
            </a:r>
            <a:r>
              <a:rPr lang="zh-CN" altLang="en-US" sz="1700">
                <a:latin typeface="微软雅黑" panose="020B0503020204020204" charset="-122"/>
                <a:ea typeface="微软雅黑" panose="020B0503020204020204" charset="-122"/>
                <a:cs typeface="微软雅黑" panose="020B0503020204020204" charset="-122"/>
              </a:rPr>
              <a:t>。</a:t>
            </a:r>
            <a:endParaRPr lang="zh-CN" altLang="en-US" sz="17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2"/>
          <a:srcRect l="772" t="2770" r="517" b="1214"/>
          <a:stretch>
            <a:fillRect/>
          </a:stretch>
        </p:blipFill>
        <p:spPr>
          <a:xfrm>
            <a:off x="2282190" y="2258060"/>
            <a:ext cx="7990205" cy="4380230"/>
          </a:xfrm>
          <a:prstGeom prst="rect">
            <a:avLst/>
          </a:prstGeom>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617980" y="443230"/>
            <a:ext cx="9904095" cy="441960"/>
          </a:xfrm>
        </p:spPr>
        <p:txBody>
          <a:bodyPr/>
          <a:p>
            <a:r>
              <a:rPr lang="en-US" altLang="en-US" sz="2800">
                <a:solidFill>
                  <a:schemeClr val="accent6">
                    <a:lumMod val="75000"/>
                  </a:schemeClr>
                </a:solidFill>
              </a:rPr>
              <a:t>（</a:t>
            </a:r>
            <a:r>
              <a:rPr altLang="en-US" sz="2800">
                <a:solidFill>
                  <a:schemeClr val="accent6">
                    <a:lumMod val="75000"/>
                  </a:schemeClr>
                </a:solidFill>
              </a:rPr>
              <a:t>三）我国对职业病的重视</a:t>
            </a:r>
            <a:endParaRPr lang="en-US" altLang="en-US" sz="2800">
              <a:solidFill>
                <a:schemeClr val="accent6">
                  <a:lumMod val="75000"/>
                </a:schemeClr>
              </a:solidFill>
            </a:endParaRPr>
          </a:p>
        </p:txBody>
      </p:sp>
      <p:sp>
        <p:nvSpPr>
          <p:cNvPr id="29" name="圆角矩形 1"/>
          <p:cNvSpPr/>
          <p:nvPr>
            <p:custDataLst>
              <p:tags r:id="rId2"/>
            </p:custDataLst>
          </p:nvPr>
        </p:nvSpPr>
        <p:spPr>
          <a:xfrm>
            <a:off x="1275398" y="1338898"/>
            <a:ext cx="4509549" cy="2226897"/>
          </a:xfrm>
          <a:prstGeom prst="roundRect">
            <a:avLst>
              <a:gd name="adj" fmla="val 0"/>
            </a:avLst>
          </a:prstGeom>
          <a:solidFill>
            <a:schemeClr val="accent6">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矩形 3"/>
          <p:cNvSpPr/>
          <p:nvPr>
            <p:custDataLst>
              <p:tags r:id="rId3"/>
            </p:custDataLst>
          </p:nvPr>
        </p:nvSpPr>
        <p:spPr>
          <a:xfrm>
            <a:off x="1593850" y="1756410"/>
            <a:ext cx="4027170" cy="13925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为保障劳动者职业健康，我国制定了一系列职业病防治政策和法规，如《关于进一步加强职业病防治工作的意见》和《国家职业病防治规划（</a:t>
            </a:r>
            <a:r>
              <a:rPr lang="en-US" altLang="zh-CN" sz="1600" dirty="0">
                <a:ln>
                  <a:noFill/>
                  <a:prstDash val="sysDot"/>
                </a:ln>
                <a:solidFill>
                  <a:schemeClr val="tx1">
                    <a:lumMod val="85000"/>
                    <a:lumOff val="15000"/>
                  </a:schemeClr>
                </a:solidFill>
                <a:latin typeface="+mn-ea"/>
                <a:cs typeface="+mn-ea"/>
                <a:sym typeface="+mn-ea"/>
              </a:rPr>
              <a:t>2021—2025</a:t>
            </a:r>
            <a:r>
              <a:rPr lang="zh-CN" altLang="en-US" sz="1600" dirty="0">
                <a:ln>
                  <a:noFill/>
                  <a:prstDash val="sysDot"/>
                </a:ln>
                <a:solidFill>
                  <a:schemeClr val="tx1">
                    <a:lumMod val="85000"/>
                    <a:lumOff val="15000"/>
                  </a:schemeClr>
                </a:solidFill>
                <a:latin typeface="+mn-ea"/>
                <a:cs typeface="+mn-ea"/>
                <a:sym typeface="+mn-ea"/>
              </a:rPr>
              <a:t>年）》，旨在完善职业病防治技术支撑体系。</a:t>
            </a:r>
            <a:endParaRPr lang="zh-CN" altLang="en-US" sz="1600" dirty="0">
              <a:ln>
                <a:noFill/>
                <a:prstDash val="sysDot"/>
              </a:ln>
              <a:solidFill>
                <a:schemeClr val="tx1">
                  <a:lumMod val="85000"/>
                  <a:lumOff val="15000"/>
                </a:schemeClr>
              </a:solidFill>
              <a:latin typeface="+mn-ea"/>
              <a:cs typeface="+mn-ea"/>
              <a:sym typeface="+mn-ea"/>
            </a:endParaRPr>
          </a:p>
        </p:txBody>
      </p:sp>
      <p:sp>
        <p:nvSpPr>
          <p:cNvPr id="6" name="矩形 5"/>
          <p:cNvSpPr/>
          <p:nvPr>
            <p:custDataLst>
              <p:tags r:id="rId4"/>
            </p:custDataLst>
          </p:nvPr>
        </p:nvSpPr>
        <p:spPr>
          <a:xfrm>
            <a:off x="1790383" y="1338898"/>
            <a:ext cx="3651495" cy="564204"/>
          </a:xfrm>
          <a:prstGeom prst="rect">
            <a:avLst/>
          </a:prstGeom>
          <a:noFill/>
        </p:spPr>
        <p:txBody>
          <a:bodyPr wrap="square" lIns="0" tIns="0" rIns="0" bIns="0" rtlCol="0" anchor="ctr">
            <a:noAutofit/>
          </a:bodyPr>
          <a:p>
            <a:pPr>
              <a:spcBef>
                <a:spcPct val="0"/>
              </a:spcBef>
              <a:spcAft>
                <a:spcPct val="0"/>
              </a:spcAft>
            </a:pPr>
            <a:r>
              <a:rPr lang="zh-CN" altLang="en-US" sz="2200" b="1">
                <a:solidFill>
                  <a:schemeClr val="accent6"/>
                </a:solidFill>
                <a:latin typeface="+mn-ea"/>
                <a:cs typeface="+mn-ea"/>
                <a:sym typeface="+mn-ea"/>
              </a:rPr>
              <a:t>职业病防治政策法规</a:t>
            </a:r>
            <a:endParaRPr lang="zh-CN" altLang="en-US" sz="2200" b="1">
              <a:solidFill>
                <a:schemeClr val="accent6"/>
              </a:solidFill>
              <a:latin typeface="+mn-ea"/>
              <a:cs typeface="+mn-ea"/>
              <a:sym typeface="+mn-ea"/>
            </a:endParaRPr>
          </a:p>
        </p:txBody>
      </p:sp>
      <p:sp>
        <p:nvSpPr>
          <p:cNvPr id="7" name="矩形 6"/>
          <p:cNvSpPr/>
          <p:nvPr>
            <p:custDataLst>
              <p:tags r:id="rId5"/>
            </p:custDataLst>
          </p:nvPr>
        </p:nvSpPr>
        <p:spPr>
          <a:xfrm>
            <a:off x="672783" y="1338898"/>
            <a:ext cx="921785" cy="1644162"/>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rPr>
              <a:t>1</a:t>
            </a:r>
            <a:endPar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endParaRPr>
          </a:p>
        </p:txBody>
      </p:sp>
      <p:sp>
        <p:nvSpPr>
          <p:cNvPr id="35" name="圆角矩形 1"/>
          <p:cNvSpPr/>
          <p:nvPr>
            <p:custDataLst>
              <p:tags r:id="rId6"/>
            </p:custDataLst>
          </p:nvPr>
        </p:nvSpPr>
        <p:spPr>
          <a:xfrm>
            <a:off x="6963093" y="1338898"/>
            <a:ext cx="4509549" cy="2226897"/>
          </a:xfrm>
          <a:prstGeom prst="roundRect">
            <a:avLst>
              <a:gd name="adj" fmla="val 0"/>
            </a:avLst>
          </a:prstGeom>
          <a:solidFill>
            <a:schemeClr val="accent6">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 name="矩形 7"/>
          <p:cNvSpPr/>
          <p:nvPr>
            <p:custDataLst>
              <p:tags r:id="rId7"/>
            </p:custDataLst>
          </p:nvPr>
        </p:nvSpPr>
        <p:spPr>
          <a:xfrm>
            <a:off x="6359843" y="1331278"/>
            <a:ext cx="921785" cy="1644162"/>
          </a:xfrm>
          <a:prstGeom prst="rect">
            <a:avLst/>
          </a:prstGeom>
          <a:noFill/>
        </p:spPr>
        <p:txBody>
          <a:bodyPr wrap="none" lIns="0" tIns="0" rIns="0" bIns="0" rtlCol="0" anchor="t" anchorCtr="0">
            <a:noAutofit/>
          </a:bodyPr>
          <a:p>
            <a:pPr algn="ctr">
              <a:spcBef>
                <a:spcPct val="0"/>
              </a:spcBef>
              <a:spcAft>
                <a:spcPct val="0"/>
              </a:spcAft>
            </a:pPr>
            <a:r>
              <a:rPr lang="en-US" altLang="zh-CN" sz="11500" b="1">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rPr>
              <a:t>2</a:t>
            </a:r>
            <a:endParaRPr lang="en-US" altLang="zh-CN" sz="11500" b="1">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endParaRPr>
          </a:p>
        </p:txBody>
      </p:sp>
      <p:sp>
        <p:nvSpPr>
          <p:cNvPr id="41" name="圆角矩形 1"/>
          <p:cNvSpPr/>
          <p:nvPr>
            <p:custDataLst>
              <p:tags r:id="rId8"/>
            </p:custDataLst>
          </p:nvPr>
        </p:nvSpPr>
        <p:spPr>
          <a:xfrm>
            <a:off x="1275398" y="3832543"/>
            <a:ext cx="4509549" cy="2226897"/>
          </a:xfrm>
          <a:prstGeom prst="roundRect">
            <a:avLst>
              <a:gd name="adj" fmla="val 0"/>
            </a:avLst>
          </a:prstGeom>
          <a:solidFill>
            <a:schemeClr val="accent6">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矩形 8"/>
          <p:cNvSpPr/>
          <p:nvPr>
            <p:custDataLst>
              <p:tags r:id="rId9"/>
            </p:custDataLst>
          </p:nvPr>
        </p:nvSpPr>
        <p:spPr>
          <a:xfrm>
            <a:off x="1790700" y="4389755"/>
            <a:ext cx="3896995" cy="13925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截至</a:t>
            </a:r>
            <a:r>
              <a:rPr lang="en-US" altLang="zh-CN" sz="1600" dirty="0">
                <a:ln>
                  <a:noFill/>
                  <a:prstDash val="sysDot"/>
                </a:ln>
                <a:solidFill>
                  <a:schemeClr val="tx1">
                    <a:lumMod val="85000"/>
                    <a:lumOff val="15000"/>
                  </a:schemeClr>
                </a:solidFill>
                <a:latin typeface="+mn-ea"/>
                <a:cs typeface="+mn-ea"/>
                <a:sym typeface="+mn-ea"/>
              </a:rPr>
              <a:t>2023</a:t>
            </a:r>
            <a:r>
              <a:rPr lang="zh-CN" altLang="en-US" sz="1600" dirty="0">
                <a:ln>
                  <a:noFill/>
                  <a:prstDash val="sysDot"/>
                </a:ln>
                <a:solidFill>
                  <a:schemeClr val="tx1">
                    <a:lumMod val="85000"/>
                    <a:lumOff val="15000"/>
                  </a:schemeClr>
                </a:solidFill>
                <a:latin typeface="+mn-ea"/>
                <a:cs typeface="+mn-ea"/>
                <a:sym typeface="+mn-ea"/>
              </a:rPr>
              <a:t>年</a:t>
            </a:r>
            <a:r>
              <a:rPr lang="en-US" altLang="zh-CN" sz="1600" dirty="0">
                <a:ln>
                  <a:noFill/>
                  <a:prstDash val="sysDot"/>
                </a:ln>
                <a:solidFill>
                  <a:schemeClr val="tx1">
                    <a:lumMod val="85000"/>
                    <a:lumOff val="15000"/>
                  </a:schemeClr>
                </a:solidFill>
                <a:latin typeface="+mn-ea"/>
                <a:cs typeface="+mn-ea"/>
                <a:sym typeface="+mn-ea"/>
              </a:rPr>
              <a:t>6</a:t>
            </a:r>
            <a:r>
              <a:rPr lang="zh-CN" altLang="en-US" sz="1600" dirty="0">
                <a:ln>
                  <a:noFill/>
                  <a:prstDash val="sysDot"/>
                </a:ln>
                <a:solidFill>
                  <a:schemeClr val="tx1">
                    <a:lumMod val="85000"/>
                    <a:lumOff val="15000"/>
                  </a:schemeClr>
                </a:solidFill>
                <a:latin typeface="+mn-ea"/>
                <a:cs typeface="+mn-ea"/>
                <a:sym typeface="+mn-ea"/>
              </a:rPr>
              <a:t>月，中国疾病预防控制中心监测了</a:t>
            </a:r>
            <a:r>
              <a:rPr lang="en-US" altLang="zh-CN" sz="1600" dirty="0">
                <a:ln>
                  <a:noFill/>
                  <a:prstDash val="sysDot"/>
                </a:ln>
                <a:solidFill>
                  <a:schemeClr val="tx1">
                    <a:lumMod val="85000"/>
                    <a:lumOff val="15000"/>
                  </a:schemeClr>
                </a:solidFill>
                <a:latin typeface="+mn-ea"/>
                <a:cs typeface="+mn-ea"/>
                <a:sym typeface="+mn-ea"/>
              </a:rPr>
              <a:t>24.7</a:t>
            </a:r>
            <a:r>
              <a:rPr lang="zh-CN" altLang="en-US" sz="1600" dirty="0">
                <a:ln>
                  <a:noFill/>
                  <a:prstDash val="sysDot"/>
                </a:ln>
                <a:solidFill>
                  <a:schemeClr val="tx1">
                    <a:lumMod val="85000"/>
                    <a:lumOff val="15000"/>
                  </a:schemeClr>
                </a:solidFill>
                <a:latin typeface="+mn-ea"/>
                <a:cs typeface="+mn-ea"/>
                <a:sym typeface="+mn-ea"/>
              </a:rPr>
              <a:t>万家用人单位，覆盖劳动者</a:t>
            </a:r>
            <a:r>
              <a:rPr lang="en-US" altLang="zh-CN" sz="1600" dirty="0">
                <a:ln>
                  <a:noFill/>
                  <a:prstDash val="sysDot"/>
                </a:ln>
                <a:solidFill>
                  <a:schemeClr val="tx1">
                    <a:lumMod val="85000"/>
                    <a:lumOff val="15000"/>
                  </a:schemeClr>
                </a:solidFill>
                <a:latin typeface="+mn-ea"/>
                <a:cs typeface="+mn-ea"/>
                <a:sym typeface="+mn-ea"/>
              </a:rPr>
              <a:t>4263</a:t>
            </a:r>
            <a:r>
              <a:rPr lang="zh-CN" altLang="en-US" sz="1600" dirty="0">
                <a:ln>
                  <a:noFill/>
                  <a:prstDash val="sysDot"/>
                </a:ln>
                <a:solidFill>
                  <a:schemeClr val="tx1">
                    <a:lumMod val="85000"/>
                    <a:lumOff val="15000"/>
                  </a:schemeClr>
                </a:solidFill>
                <a:latin typeface="+mn-ea"/>
                <a:cs typeface="+mn-ea"/>
                <a:sym typeface="+mn-ea"/>
              </a:rPr>
              <a:t>万人次，掌握了重点行业企业中主要职业病危害因素的浓度水平。</a:t>
            </a:r>
            <a:endParaRPr lang="zh-CN" altLang="en-US" sz="1600" dirty="0">
              <a:ln>
                <a:noFill/>
                <a:prstDash val="sysDot"/>
              </a:ln>
              <a:solidFill>
                <a:schemeClr val="tx1">
                  <a:lumMod val="85000"/>
                  <a:lumOff val="15000"/>
                </a:schemeClr>
              </a:solidFill>
              <a:latin typeface="+mn-ea"/>
              <a:cs typeface="+mn-ea"/>
              <a:sym typeface="+mn-ea"/>
            </a:endParaRPr>
          </a:p>
        </p:txBody>
      </p:sp>
      <p:sp>
        <p:nvSpPr>
          <p:cNvPr id="10" name="矩形 9"/>
          <p:cNvSpPr/>
          <p:nvPr>
            <p:custDataLst>
              <p:tags r:id="rId10"/>
            </p:custDataLst>
          </p:nvPr>
        </p:nvSpPr>
        <p:spPr>
          <a:xfrm>
            <a:off x="1790383" y="3930333"/>
            <a:ext cx="3651495" cy="564204"/>
          </a:xfrm>
          <a:prstGeom prst="rect">
            <a:avLst/>
          </a:prstGeom>
          <a:noFill/>
        </p:spPr>
        <p:txBody>
          <a:bodyPr wrap="square" lIns="0" tIns="0" rIns="0" bIns="0" rtlCol="0" anchor="ctr">
            <a:noAutofit/>
          </a:bodyPr>
          <a:p>
            <a:pPr>
              <a:spcBef>
                <a:spcPct val="0"/>
              </a:spcBef>
              <a:spcAft>
                <a:spcPct val="0"/>
              </a:spcAft>
            </a:pPr>
            <a:r>
              <a:rPr lang="zh-CN" altLang="en-US" sz="2200" b="1">
                <a:solidFill>
                  <a:schemeClr val="accent6"/>
                </a:solidFill>
                <a:latin typeface="+mn-ea"/>
                <a:cs typeface="+mn-ea"/>
                <a:sym typeface="+mn-ea"/>
              </a:rPr>
              <a:t>职业病防治取得的成效</a:t>
            </a:r>
            <a:endParaRPr lang="zh-CN" altLang="en-US" sz="2200" b="1">
              <a:solidFill>
                <a:schemeClr val="accent6"/>
              </a:solidFill>
              <a:latin typeface="+mn-ea"/>
              <a:cs typeface="+mn-ea"/>
              <a:sym typeface="+mn-ea"/>
            </a:endParaRPr>
          </a:p>
        </p:txBody>
      </p:sp>
      <p:sp>
        <p:nvSpPr>
          <p:cNvPr id="14" name="矩形 13"/>
          <p:cNvSpPr/>
          <p:nvPr>
            <p:custDataLst>
              <p:tags r:id="rId11"/>
            </p:custDataLst>
          </p:nvPr>
        </p:nvSpPr>
        <p:spPr>
          <a:xfrm>
            <a:off x="672148" y="3832543"/>
            <a:ext cx="921785" cy="1644162"/>
          </a:xfrm>
          <a:prstGeom prst="rect">
            <a:avLst/>
          </a:prstGeom>
          <a:noFill/>
        </p:spPr>
        <p:txBody>
          <a:bodyPr wrap="none" lIns="0" tIns="0" rIns="0" bIns="0" rtlCol="0" anchor="t" anchorCtr="0">
            <a:noAutofit/>
          </a:bodyPr>
          <a:p>
            <a:pPr algn="ctr">
              <a:spcBef>
                <a:spcPct val="0"/>
              </a:spcBef>
              <a:spcAft>
                <a:spcPct val="0"/>
              </a:spcAft>
            </a:pPr>
            <a:r>
              <a:rPr lang="en-US" altLang="zh-CN" sz="11500" b="1">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rPr>
              <a:t>3</a:t>
            </a:r>
            <a:endParaRPr lang="en-US" altLang="zh-CN" sz="11500" b="1">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endParaRPr>
          </a:p>
        </p:txBody>
      </p:sp>
      <p:sp>
        <p:nvSpPr>
          <p:cNvPr id="45" name="圆角矩形 1"/>
          <p:cNvSpPr/>
          <p:nvPr>
            <p:custDataLst>
              <p:tags r:id="rId12"/>
            </p:custDataLst>
          </p:nvPr>
        </p:nvSpPr>
        <p:spPr>
          <a:xfrm>
            <a:off x="6963093" y="3832543"/>
            <a:ext cx="4509549" cy="2226897"/>
          </a:xfrm>
          <a:prstGeom prst="roundRect">
            <a:avLst>
              <a:gd name="adj" fmla="val 0"/>
            </a:avLst>
          </a:prstGeom>
          <a:solidFill>
            <a:schemeClr val="accent6">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14"/>
          <p:cNvSpPr/>
          <p:nvPr>
            <p:custDataLst>
              <p:tags r:id="rId13"/>
            </p:custDataLst>
          </p:nvPr>
        </p:nvSpPr>
        <p:spPr>
          <a:xfrm>
            <a:off x="6359208" y="3824923"/>
            <a:ext cx="921785" cy="1644162"/>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rPr>
              <a:t>4</a:t>
            </a:r>
            <a:endPar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endParaRPr>
          </a:p>
        </p:txBody>
      </p:sp>
      <p:sp>
        <p:nvSpPr>
          <p:cNvPr id="16" name="矩形 15"/>
          <p:cNvSpPr/>
          <p:nvPr>
            <p:custDataLst>
              <p:tags r:id="rId14"/>
            </p:custDataLst>
          </p:nvPr>
        </p:nvSpPr>
        <p:spPr>
          <a:xfrm>
            <a:off x="7400290" y="1739265"/>
            <a:ext cx="3994785" cy="13925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我国建立了职业病及危害因素监测体系，并实现了监测区县覆盖率</a:t>
            </a:r>
            <a:r>
              <a:rPr lang="en-US" altLang="zh-CN" sz="1600">
                <a:ln>
                  <a:noFill/>
                  <a:prstDash val="sysDot"/>
                </a:ln>
                <a:solidFill>
                  <a:schemeClr val="tx1">
                    <a:lumMod val="85000"/>
                    <a:lumOff val="15000"/>
                  </a:schemeClr>
                </a:solidFill>
                <a:latin typeface="+mn-ea"/>
                <a:cs typeface="+mn-ea"/>
                <a:sym typeface="+mn-ea"/>
              </a:rPr>
              <a:t>95%</a:t>
            </a:r>
            <a:r>
              <a:rPr lang="zh-CN" altLang="en-US" sz="1600">
                <a:ln>
                  <a:noFill/>
                  <a:prstDash val="sysDot"/>
                </a:ln>
                <a:solidFill>
                  <a:schemeClr val="tx1">
                    <a:lumMod val="85000"/>
                    <a:lumOff val="15000"/>
                  </a:schemeClr>
                </a:solidFill>
                <a:latin typeface="+mn-ea"/>
                <a:cs typeface="+mn-ea"/>
                <a:sym typeface="+mn-ea"/>
              </a:rPr>
              <a:t>以上。国家卫生健康委员会与相关部门和地方政府合作，不断完善职业病防治法律法规、标准体系和监管体制，推动专项治理和职业健康保护行动。</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15"/>
            </p:custDataLst>
          </p:nvPr>
        </p:nvSpPr>
        <p:spPr>
          <a:xfrm>
            <a:off x="7478078" y="1331278"/>
            <a:ext cx="3651495" cy="564204"/>
          </a:xfrm>
          <a:prstGeom prst="rect">
            <a:avLst/>
          </a:prstGeom>
          <a:noFill/>
        </p:spPr>
        <p:txBody>
          <a:bodyPr wrap="square" lIns="0" tIns="0" rIns="0" bIns="0" rtlCol="0" anchor="ctr">
            <a:noAutofit/>
          </a:bodyPr>
          <a:p>
            <a:pPr>
              <a:spcBef>
                <a:spcPct val="0"/>
              </a:spcBef>
              <a:spcAft>
                <a:spcPct val="0"/>
              </a:spcAft>
            </a:pPr>
            <a:r>
              <a:rPr lang="zh-CN" altLang="en-US" sz="2200" b="1">
                <a:solidFill>
                  <a:schemeClr val="accent6"/>
                </a:solidFill>
                <a:latin typeface="+mn-ea"/>
                <a:cs typeface="+mn-ea"/>
                <a:sym typeface="+mn-ea"/>
              </a:rPr>
              <a:t>职业病监测体系的建立与完善</a:t>
            </a:r>
            <a:endParaRPr lang="zh-CN" altLang="en-US" sz="2200" b="1">
              <a:solidFill>
                <a:schemeClr val="accent6"/>
              </a:solidFill>
              <a:latin typeface="+mn-ea"/>
              <a:cs typeface="+mn-ea"/>
              <a:sym typeface="+mn-ea"/>
            </a:endParaRPr>
          </a:p>
        </p:txBody>
      </p:sp>
      <p:sp>
        <p:nvSpPr>
          <p:cNvPr id="18" name="矩形 17"/>
          <p:cNvSpPr/>
          <p:nvPr>
            <p:custDataLst>
              <p:tags r:id="rId16"/>
            </p:custDataLst>
          </p:nvPr>
        </p:nvSpPr>
        <p:spPr>
          <a:xfrm>
            <a:off x="7478395" y="4249420"/>
            <a:ext cx="3897630" cy="13925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通过政府、企业和社会各界的共同努力，我国职业病防治工作取得了积极进展。国家卫生健康委员会与相关部门和地方政府合作，推动了法律法规的完善和监管体制的建立。</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7"/>
            </p:custDataLst>
          </p:nvPr>
        </p:nvSpPr>
        <p:spPr>
          <a:xfrm>
            <a:off x="7478078" y="3824923"/>
            <a:ext cx="3651495" cy="564204"/>
          </a:xfrm>
          <a:prstGeom prst="rect">
            <a:avLst/>
          </a:prstGeom>
          <a:noFill/>
        </p:spPr>
        <p:txBody>
          <a:bodyPr wrap="square" lIns="0" tIns="0" rIns="0" bIns="0" rtlCol="0" anchor="ctr">
            <a:noAutofit/>
          </a:bodyPr>
          <a:p>
            <a:pPr>
              <a:spcBef>
                <a:spcPct val="0"/>
              </a:spcBef>
              <a:spcAft>
                <a:spcPct val="0"/>
              </a:spcAft>
            </a:pPr>
            <a:r>
              <a:rPr lang="zh-CN" altLang="en-US" sz="2200" b="1">
                <a:solidFill>
                  <a:schemeClr val="accent6"/>
                </a:solidFill>
                <a:latin typeface="+mn-ea"/>
                <a:cs typeface="+mn-ea"/>
                <a:sym typeface="+mn-ea"/>
              </a:rPr>
              <a:t>社会各界的共同努力</a:t>
            </a:r>
            <a:endParaRPr lang="zh-CN" altLang="en-US" sz="2200" b="1">
              <a:solidFill>
                <a:schemeClr val="accent6"/>
              </a:solidFill>
              <a:latin typeface="+mn-ea"/>
              <a:cs typeface="+mn-ea"/>
              <a:sym typeface="+mn-ea"/>
            </a:endParaRPr>
          </a:p>
        </p:txBody>
      </p:sp>
    </p:spTree>
    <p:custDataLst>
      <p:tags r:id="rId1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保障劳动安全</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26845" y="324485"/>
            <a:ext cx="1006983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一、遵守劳动纪律</a:t>
            </a:r>
            <a:endParaRPr lang="zh-CN" altLang="en-US" sz="3600">
              <a:solidFill>
                <a:schemeClr val="accent6">
                  <a:lumMod val="75000"/>
                </a:schemeClr>
              </a:solidFill>
            </a:endParaRPr>
          </a:p>
        </p:txBody>
      </p:sp>
      <p:sp>
        <p:nvSpPr>
          <p:cNvPr id="8" name="矩形 2"/>
          <p:cNvSpPr/>
          <p:nvPr>
            <p:custDataLst>
              <p:tags r:id="rId2"/>
            </p:custDataLst>
          </p:nvPr>
        </p:nvSpPr>
        <p:spPr>
          <a:xfrm>
            <a:off x="889000" y="2580640"/>
            <a:ext cx="261810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根据《中华人民共和国宪法》第五十三条，公民有义务遵守劳动纪律，这是法律明确规定的劳动者行为准则。</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23286" y="1841803"/>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劳动纪律的法律依据</a:t>
            </a:r>
            <a:endParaRPr lang="zh-CN" altLang="en-US" sz="1700" b="1" kern="0">
              <a:solidFill>
                <a:schemeClr val="accent1"/>
              </a:solidFill>
              <a:latin typeface="+mn-ea"/>
              <a:cs typeface="+mn-ea"/>
            </a:endParaRPr>
          </a:p>
        </p:txBody>
      </p:sp>
      <p:sp>
        <p:nvSpPr>
          <p:cNvPr id="13" name="矩形 4"/>
          <p:cNvSpPr/>
          <p:nvPr>
            <p:custDataLst>
              <p:tags r:id="rId4"/>
            </p:custDataLst>
          </p:nvPr>
        </p:nvSpPr>
        <p:spPr>
          <a:xfrm>
            <a:off x="923925" y="1253490"/>
            <a:ext cx="71818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95700" y="2580640"/>
            <a:ext cx="261810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遵守劳动纪律是劳动者的义务之一，它不仅体现了对法律的尊重，也是劳动者保障自身安全的重要途径。</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29929" y="1841803"/>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2"/>
                </a:solidFill>
                <a:latin typeface="+mn-ea"/>
                <a:cs typeface="+mn-ea"/>
              </a:rPr>
              <a:t>劳动者的基本义务</a:t>
            </a:r>
            <a:endParaRPr lang="zh-CN" altLang="en-US" sz="1700" b="1" kern="0">
              <a:solidFill>
                <a:schemeClr val="accent2"/>
              </a:solidFill>
              <a:latin typeface="+mn-ea"/>
              <a:cs typeface="+mn-ea"/>
            </a:endParaRPr>
          </a:p>
        </p:txBody>
      </p:sp>
      <p:sp>
        <p:nvSpPr>
          <p:cNvPr id="18" name="矩形 9"/>
          <p:cNvSpPr/>
          <p:nvPr>
            <p:custDataLst>
              <p:tags r:id="rId7"/>
            </p:custDataLst>
          </p:nvPr>
        </p:nvSpPr>
        <p:spPr>
          <a:xfrm>
            <a:off x="3730625" y="1253490"/>
            <a:ext cx="71818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501765" y="2580640"/>
            <a:ext cx="261810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劳动者在劳动过程中应当严格遵守用人单位的安全生产规章制度和操作规程，确保生产活动的安全性。</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35937" y="1841803"/>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3"/>
                </a:solidFill>
                <a:latin typeface="+mn-ea"/>
                <a:cs typeface="+mn-ea"/>
              </a:rPr>
              <a:t>安全生产规章的遵守</a:t>
            </a:r>
            <a:endParaRPr lang="zh-CN" altLang="en-US" sz="1700" b="1" kern="0">
              <a:solidFill>
                <a:schemeClr val="accent3"/>
              </a:solidFill>
              <a:latin typeface="+mn-ea"/>
              <a:cs typeface="+mn-ea"/>
            </a:endParaRPr>
          </a:p>
        </p:txBody>
      </p:sp>
      <p:sp>
        <p:nvSpPr>
          <p:cNvPr id="22" name="矩形 14"/>
          <p:cNvSpPr/>
          <p:nvPr>
            <p:custDataLst>
              <p:tags r:id="rId10"/>
            </p:custDataLst>
          </p:nvPr>
        </p:nvSpPr>
        <p:spPr>
          <a:xfrm>
            <a:off x="6536690" y="1253490"/>
            <a:ext cx="71818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24975" y="2580640"/>
            <a:ext cx="261810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劳动者应努力培养职业道德，认真完成劳动任务并履行岗位职责，这有助于提升个人职业素养和工作质量。</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59089" y="1841803"/>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4"/>
                </a:solidFill>
                <a:latin typeface="+mn-ea"/>
                <a:cs typeface="+mn-ea"/>
              </a:rPr>
              <a:t>职业道德的培养与劳动任务的履行</a:t>
            </a:r>
            <a:endParaRPr lang="zh-CN" altLang="en-US" sz="1700" b="1" kern="0">
              <a:solidFill>
                <a:schemeClr val="accent4"/>
              </a:solidFill>
              <a:latin typeface="+mn-ea"/>
              <a:cs typeface="+mn-ea"/>
            </a:endParaRPr>
          </a:p>
        </p:txBody>
      </p:sp>
      <p:sp>
        <p:nvSpPr>
          <p:cNvPr id="26" name="矩形 33"/>
          <p:cNvSpPr/>
          <p:nvPr>
            <p:custDataLst>
              <p:tags r:id="rId13"/>
            </p:custDataLst>
          </p:nvPr>
        </p:nvSpPr>
        <p:spPr>
          <a:xfrm>
            <a:off x="9359900" y="1253490"/>
            <a:ext cx="71818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718820" y="125318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24828" y="125318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30836" y="125318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54623" y="125318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c3987691-6c8d-4c5f-ad1b-0d92919c9696/d7e911e5-a07a-11f0-ae54-826130315bc8.png@base@tag=imgScale&amp;m=1&amp;w=600&amp;h=360&amp;q=95d7e911e5-a07a-11f0-ae54-826130315bc8"/>
          <p:cNvPicPr>
            <a:picLocks noChangeAspect="1"/>
          </p:cNvPicPr>
          <p:nvPr>
            <p:custDataLst>
              <p:tags r:id="rId18"/>
            </p:custDataLst>
          </p:nvPr>
        </p:nvPicPr>
        <p:blipFill rotWithShape="1">
          <a:blip r:embed="rId19"/>
          <a:srcRect l="2528" r="2686"/>
          <a:stretch>
            <a:fillRect/>
          </a:stretch>
        </p:blipFill>
        <p:spPr>
          <a:xfrm>
            <a:off x="923921" y="4366525"/>
            <a:ext cx="2159956" cy="1295974"/>
          </a:xfrm>
          <a:prstGeom prst="rect">
            <a:avLst/>
          </a:prstGeom>
          <a:solidFill>
            <a:schemeClr val="accent1"/>
          </a:solidFill>
          <a:ln>
            <a:solidFill>
              <a:schemeClr val="accent1">
                <a:alpha val="20000"/>
              </a:schemeClr>
            </a:solidFill>
          </a:ln>
        </p:spPr>
      </p:pic>
      <p:pic>
        <p:nvPicPr>
          <p:cNvPr id="40" name="图片 30" descr="/data/temp/c3987691-6c8d-4c5f-ad1b-0d92919c9696/d7e90f61-a07a-11f0-ae54-826130315bc8.jpg@base@tag=imgScale&amp;m=1&amp;w=600&amp;h=360&amp;q=95d7e90f61-a07a-11f0-ae54-826130315bc8"/>
          <p:cNvPicPr>
            <a:picLocks noChangeAspect="1"/>
          </p:cNvPicPr>
          <p:nvPr>
            <p:custDataLst>
              <p:tags r:id="rId20"/>
            </p:custDataLst>
          </p:nvPr>
        </p:nvPicPr>
        <p:blipFill rotWithShape="1">
          <a:blip r:embed="rId21"/>
          <a:srcRect t="4833" b="4833"/>
          <a:stretch>
            <a:fillRect/>
          </a:stretch>
        </p:blipFill>
        <p:spPr>
          <a:xfrm>
            <a:off x="3730564" y="4366525"/>
            <a:ext cx="2159956" cy="1295974"/>
          </a:xfrm>
          <a:prstGeom prst="rect">
            <a:avLst/>
          </a:prstGeom>
          <a:solidFill>
            <a:schemeClr val="accent2"/>
          </a:solidFill>
          <a:ln>
            <a:solidFill>
              <a:schemeClr val="accent2">
                <a:alpha val="20000"/>
              </a:schemeClr>
            </a:solidFill>
          </a:ln>
        </p:spPr>
      </p:pic>
      <p:pic>
        <p:nvPicPr>
          <p:cNvPr id="41" name="图片 31" descr="/data/temp/c3987691-6c8d-4c5f-ad1b-0d92919c9696/d7e90f9b-a07a-11f0-ae54-826130315bc8.jpg@base@tag=imgScale&amp;m=1&amp;w=600&amp;h=360&amp;q=95d7e90f9b-a07a-11f0-ae54-826130315bc8"/>
          <p:cNvPicPr>
            <a:picLocks noChangeAspect="1"/>
          </p:cNvPicPr>
          <p:nvPr>
            <p:custDataLst>
              <p:tags r:id="rId22"/>
            </p:custDataLst>
          </p:nvPr>
        </p:nvPicPr>
        <p:blipFill rotWithShape="1">
          <a:blip r:embed="rId23"/>
          <a:srcRect t="5000" b="5000"/>
          <a:stretch>
            <a:fillRect/>
          </a:stretch>
        </p:blipFill>
        <p:spPr>
          <a:xfrm>
            <a:off x="6536572" y="4366525"/>
            <a:ext cx="2159956" cy="1295974"/>
          </a:xfrm>
          <a:prstGeom prst="rect">
            <a:avLst/>
          </a:prstGeom>
          <a:solidFill>
            <a:schemeClr val="accent3"/>
          </a:solidFill>
          <a:ln>
            <a:solidFill>
              <a:schemeClr val="accent3">
                <a:alpha val="20000"/>
              </a:schemeClr>
            </a:solidFill>
          </a:ln>
        </p:spPr>
      </p:pic>
      <p:pic>
        <p:nvPicPr>
          <p:cNvPr id="42" name="图片 32" descr="/data/temp/c3987691-6c8d-4c5f-ad1b-0d92919c9696/d7e90fe7-a07a-11f0-ae54-826130315bc8.jpg@base@tag=imgScale&amp;m=1&amp;w=600&amp;h=360&amp;q=95d7e90fe7-a07a-11f0-ae54-826130315bc8"/>
          <p:cNvPicPr>
            <a:picLocks noChangeAspect="1"/>
          </p:cNvPicPr>
          <p:nvPr>
            <p:custDataLst>
              <p:tags r:id="rId24"/>
            </p:custDataLst>
          </p:nvPr>
        </p:nvPicPr>
        <p:blipFill rotWithShape="1">
          <a:blip r:embed="rId25"/>
          <a:srcRect l="2279" t="4444" b="278"/>
          <a:stretch>
            <a:fillRect/>
          </a:stretch>
        </p:blipFill>
        <p:spPr>
          <a:xfrm>
            <a:off x="9359724" y="436652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26845" y="324485"/>
            <a:ext cx="10069830" cy="803275"/>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二、强化安全意识</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（一）弥补安全知识的不足</a:t>
            </a:r>
            <a:endParaRPr lang="zh-CN" altLang="en-US" sz="2800">
              <a:solidFill>
                <a:schemeClr val="accent6">
                  <a:lumMod val="75000"/>
                </a:schemeClr>
              </a:solidFill>
            </a:endParaRPr>
          </a:p>
        </p:txBody>
      </p:sp>
      <p:sp>
        <p:nvSpPr>
          <p:cNvPr id="3" name="1"/>
          <p:cNvSpPr/>
          <p:nvPr>
            <p:custDataLst>
              <p:tags r:id="rId2"/>
            </p:custDataLst>
          </p:nvPr>
        </p:nvSpPr>
        <p:spPr>
          <a:xfrm>
            <a:off x="685483" y="1365568"/>
            <a:ext cx="5103495" cy="4895850"/>
          </a:xfrm>
          <a:prstGeom prst="roundRect">
            <a:avLst>
              <a:gd name="adj" fmla="val 5029"/>
            </a:avLst>
          </a:prstGeom>
          <a:gradFill>
            <a:gsLst>
              <a:gs pos="0">
                <a:srgbClr val="FFFFFF">
                  <a:alpha val="10000"/>
                </a:srgbClr>
              </a:gs>
              <a:gs pos="100000">
                <a:schemeClr val="accent6">
                  <a:alpha val="15000"/>
                </a:schemeClr>
              </a:gs>
            </a:gsLst>
            <a:lin ang="5400000" scaled="1"/>
          </a:gradFill>
          <a:ln w="9525">
            <a:solidFill>
              <a:schemeClr val="accent6">
                <a:lumMod val="60000"/>
                <a:lumOff val="40000"/>
                <a:alpha val="60000"/>
              </a:schemeClr>
            </a:solidFill>
          </a:ln>
          <a:effectLst>
            <a:outerShdw blurRad="254000" dist="63500" dir="5400000" sx="80000" sy="80000" algn="t" rotWithShape="0">
              <a:schemeClr val="bg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rgbClr val="FFFFFF"/>
                </a:solidFill>
                <a:cs typeface="+mn-ea"/>
                <a:sym typeface="+mn-lt"/>
              </a:rPr>
              <a:t> </a:t>
            </a:r>
            <a:endParaRPr lang="zh-CN" altLang="en-US" b="1" dirty="0">
              <a:solidFill>
                <a:srgbClr val="FFFFFF"/>
              </a:solidFill>
              <a:cs typeface="+mn-ea"/>
              <a:sym typeface="+mn-lt"/>
            </a:endParaRPr>
          </a:p>
        </p:txBody>
      </p:sp>
      <p:sp>
        <p:nvSpPr>
          <p:cNvPr id="11" name="矩形 10"/>
          <p:cNvSpPr/>
          <p:nvPr>
            <p:custDataLst>
              <p:tags r:id="rId3"/>
            </p:custDataLst>
          </p:nvPr>
        </p:nvSpPr>
        <p:spPr>
          <a:xfrm>
            <a:off x="889000" y="2018030"/>
            <a:ext cx="4705350" cy="217424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根据我国国家标准《安全色》（</a:t>
            </a:r>
            <a:r>
              <a:rPr lang="en-US" altLang="zh-CN" sz="1600" dirty="0">
                <a:ln>
                  <a:noFill/>
                  <a:prstDash val="sysDot"/>
                </a:ln>
                <a:solidFill>
                  <a:schemeClr val="tx1">
                    <a:lumMod val="85000"/>
                    <a:lumOff val="15000"/>
                  </a:schemeClr>
                </a:solidFill>
                <a:latin typeface="+mn-ea"/>
                <a:cs typeface="+mn-ea"/>
              </a:rPr>
              <a:t>GB 2893—2008</a:t>
            </a:r>
            <a:r>
              <a:rPr lang="zh-CN" altLang="en-US" sz="1600" dirty="0">
                <a:ln>
                  <a:noFill/>
                  <a:prstDash val="sysDot"/>
                </a:ln>
                <a:solidFill>
                  <a:schemeClr val="tx1">
                    <a:lumMod val="85000"/>
                    <a:lumOff val="15000"/>
                  </a:schemeClr>
                </a:solidFill>
                <a:latin typeface="+mn-ea"/>
                <a:cs typeface="+mn-ea"/>
              </a:rPr>
              <a:t>），安全色是指传递各种安全信息含义的颜色，包括红、黄、蓝、绿</a:t>
            </a:r>
            <a:r>
              <a:rPr lang="en-US" altLang="zh-CN" sz="1600" dirty="0">
                <a:ln>
                  <a:noFill/>
                  <a:prstDash val="sysDot"/>
                </a:ln>
                <a:solidFill>
                  <a:schemeClr val="tx1">
                    <a:lumMod val="85000"/>
                    <a:lumOff val="15000"/>
                  </a:schemeClr>
                </a:solidFill>
                <a:latin typeface="+mn-ea"/>
                <a:cs typeface="+mn-ea"/>
              </a:rPr>
              <a:t> 4 </a:t>
            </a:r>
            <a:r>
              <a:rPr lang="zh-CN" altLang="en-US" sz="1600" dirty="0">
                <a:ln>
                  <a:noFill/>
                  <a:prstDash val="sysDot"/>
                </a:ln>
                <a:solidFill>
                  <a:schemeClr val="tx1">
                    <a:lumMod val="85000"/>
                    <a:lumOff val="15000"/>
                  </a:schemeClr>
                </a:solidFill>
                <a:latin typeface="+mn-ea"/>
                <a:cs typeface="+mn-ea"/>
              </a:rPr>
              <a:t>种颜色，为使其更加醒目，常使用其各自的对比色作为反衬色，具体内容见表</a:t>
            </a:r>
            <a:r>
              <a:rPr lang="en-US" altLang="zh-CN" sz="1600" dirty="0">
                <a:ln>
                  <a:noFill/>
                  <a:prstDash val="sysDot"/>
                </a:ln>
                <a:solidFill>
                  <a:schemeClr val="tx1">
                    <a:lumMod val="85000"/>
                    <a:lumOff val="15000"/>
                  </a:schemeClr>
                </a:solidFill>
                <a:latin typeface="+mn-ea"/>
                <a:cs typeface="+mn-ea"/>
              </a:rPr>
              <a:t> 5-9</a:t>
            </a:r>
            <a:r>
              <a:rPr lang="zh-CN" altLang="en-US" sz="1600" dirty="0">
                <a:ln>
                  <a:noFill/>
                  <a:prstDash val="sysDot"/>
                </a:ln>
                <a:solidFill>
                  <a:schemeClr val="tx1">
                    <a:lumMod val="85000"/>
                    <a:lumOff val="15000"/>
                  </a:schemeClr>
                </a:solidFill>
                <a:latin typeface="+mn-ea"/>
                <a:cs typeface="+mn-ea"/>
              </a:rPr>
              <a:t>。安全色有利于提醒人们及时识别危险并采取相应措施，以防安全事故发生。</a:t>
            </a:r>
            <a:endParaRPr lang="zh-CN" altLang="en-US" sz="1600" dirty="0">
              <a:ln>
                <a:noFill/>
                <a:prstDash val="sysDot"/>
              </a:ln>
              <a:solidFill>
                <a:schemeClr val="tx1">
                  <a:lumMod val="85000"/>
                  <a:lumOff val="15000"/>
                </a:schemeClr>
              </a:solidFill>
              <a:latin typeface="+mn-ea"/>
              <a:cs typeface="+mn-ea"/>
            </a:endParaRPr>
          </a:p>
        </p:txBody>
      </p:sp>
      <p:sp>
        <p:nvSpPr>
          <p:cNvPr id="44" name="标题"/>
          <p:cNvSpPr txBox="1"/>
          <p:nvPr>
            <p:custDataLst>
              <p:tags r:id="rId4"/>
            </p:custDataLst>
          </p:nvPr>
        </p:nvSpPr>
        <p:spPr>
          <a:xfrm>
            <a:off x="977900" y="1494790"/>
            <a:ext cx="4519295" cy="447040"/>
          </a:xfrm>
          <a:prstGeom prst="rect">
            <a:avLst/>
          </a:prstGeom>
          <a:noFill/>
        </p:spPr>
        <p:txBody>
          <a:bodyPr wrap="square" lIns="0" tIns="0" rIns="0" bIns="0" rtlCol="0" anchor="ctr">
            <a:noAutofit/>
          </a:bodyPr>
          <a:p>
            <a:pPr algn="l"/>
            <a:r>
              <a:rPr lang="en-US" altLang="zh-CN" sz="2000" b="1" spc="300" dirty="0">
                <a:solidFill>
                  <a:schemeClr val="accent6"/>
                </a:solidFill>
                <a:latin typeface="+mn-ea"/>
              </a:rPr>
              <a:t>1. </a:t>
            </a:r>
            <a:r>
              <a:rPr lang="zh-CN" altLang="en-US" sz="2000" b="1" spc="300" dirty="0">
                <a:solidFill>
                  <a:schemeClr val="accent6"/>
                </a:solidFill>
                <a:latin typeface="+mn-ea"/>
              </a:rPr>
              <a:t>了解安全色</a:t>
            </a:r>
            <a:endParaRPr lang="zh-CN" altLang="en-US" sz="2000" b="1" spc="300" dirty="0">
              <a:solidFill>
                <a:schemeClr val="accent6"/>
              </a:solidFill>
              <a:latin typeface="+mn-ea"/>
            </a:endParaRPr>
          </a:p>
        </p:txBody>
      </p:sp>
      <p:sp>
        <p:nvSpPr>
          <p:cNvPr id="4" name="形状9"/>
          <p:cNvSpPr/>
          <p:nvPr>
            <p:custDataLst>
              <p:tags r:id="rId5"/>
            </p:custDataLst>
          </p:nvPr>
        </p:nvSpPr>
        <p:spPr>
          <a:xfrm>
            <a:off x="2614613" y="6255068"/>
            <a:ext cx="1245870" cy="50165"/>
          </a:xfrm>
          <a:prstGeom prst="roundRect">
            <a:avLst>
              <a:gd name="adj" fmla="val 50000"/>
            </a:avLst>
          </a:prstGeom>
          <a:solidFill>
            <a:schemeClr val="accent6">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85" name="形状4"/>
          <p:cNvSpPr/>
          <p:nvPr>
            <p:custDataLst>
              <p:tags r:id="rId6"/>
            </p:custDataLst>
          </p:nvPr>
        </p:nvSpPr>
        <p:spPr>
          <a:xfrm>
            <a:off x="1069023" y="1941513"/>
            <a:ext cx="4338320" cy="76200"/>
          </a:xfrm>
          <a:prstGeom prst="roundRect">
            <a:avLst>
              <a:gd name="adj" fmla="val 50000"/>
            </a:avLst>
          </a:prstGeom>
          <a:solidFill>
            <a:schemeClr val="accent6">
              <a:alpha val="20000"/>
            </a:schemeClr>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en-US" altLang="zh-CN" sz="3200" b="1" dirty="0">
              <a:solidFill>
                <a:schemeClr val="lt1"/>
              </a:solidFill>
              <a:effectLst>
                <a:reflection blurRad="6350" stA="26000" endPos="60000" dist="30480" dir="5400000" sy="-100000" algn="bl" rotWithShape="0"/>
              </a:effectLst>
              <a:cs typeface="+mn-ea"/>
              <a:sym typeface="+mn-lt"/>
            </a:endParaRPr>
          </a:p>
        </p:txBody>
      </p:sp>
      <p:sp>
        <p:nvSpPr>
          <p:cNvPr id="86" name="形状5"/>
          <p:cNvSpPr/>
          <p:nvPr>
            <p:custDataLst>
              <p:tags r:id="rId7"/>
            </p:custDataLst>
          </p:nvPr>
        </p:nvSpPr>
        <p:spPr>
          <a:xfrm>
            <a:off x="888683" y="1941513"/>
            <a:ext cx="1160780" cy="76200"/>
          </a:xfrm>
          <a:prstGeom prst="roundRect">
            <a:avLst>
              <a:gd name="adj" fmla="val 50000"/>
            </a:avLst>
          </a:prstGeom>
          <a:gradFill flip="none" rotWithShape="1">
            <a:gsLst>
              <a:gs pos="0">
                <a:schemeClr val="accent6">
                  <a:lumMod val="60000"/>
                  <a:lumOff val="40000"/>
                  <a:alpha val="60000"/>
                </a:schemeClr>
              </a:gs>
              <a:gs pos="100000">
                <a:schemeClr val="accent6">
                  <a:alpha val="100000"/>
                </a:schemeClr>
              </a:gs>
            </a:gsLst>
            <a:lin ang="10800000" scaled="1"/>
            <a:tileRect/>
          </a:gra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en-US" altLang="zh-CN" sz="3200" b="1" dirty="0">
              <a:solidFill>
                <a:schemeClr val="lt1"/>
              </a:solidFill>
              <a:effectLst>
                <a:reflection blurRad="6350" stA="26000" endPos="60000" dist="30480" dir="5400000" sy="-100000" algn="bl" rotWithShape="0"/>
              </a:effectLst>
              <a:cs typeface="+mn-ea"/>
              <a:sym typeface="+mn-lt"/>
            </a:endParaRPr>
          </a:p>
        </p:txBody>
      </p:sp>
      <p:sp>
        <p:nvSpPr>
          <p:cNvPr id="5" name="1"/>
          <p:cNvSpPr/>
          <p:nvPr>
            <p:custDataLst>
              <p:tags r:id="rId8"/>
            </p:custDataLst>
          </p:nvPr>
        </p:nvSpPr>
        <p:spPr>
          <a:xfrm>
            <a:off x="6380163" y="1365568"/>
            <a:ext cx="5103495" cy="4895850"/>
          </a:xfrm>
          <a:prstGeom prst="roundRect">
            <a:avLst>
              <a:gd name="adj" fmla="val 5029"/>
            </a:avLst>
          </a:prstGeom>
          <a:gradFill>
            <a:gsLst>
              <a:gs pos="0">
                <a:srgbClr val="FFFFFF">
                  <a:alpha val="10000"/>
                </a:srgbClr>
              </a:gs>
              <a:gs pos="100000">
                <a:schemeClr val="accent6">
                  <a:alpha val="15000"/>
                </a:schemeClr>
              </a:gs>
            </a:gsLst>
            <a:lin ang="5400000" scaled="1"/>
          </a:gradFill>
          <a:ln w="9525">
            <a:solidFill>
              <a:schemeClr val="accent6">
                <a:lumMod val="60000"/>
                <a:lumOff val="40000"/>
                <a:alpha val="60000"/>
              </a:schemeClr>
            </a:solidFill>
          </a:ln>
          <a:effectLst>
            <a:outerShdw blurRad="254000" dist="63500" dir="5400000" sx="80000" sy="80000" algn="t" rotWithShape="0">
              <a:schemeClr val="bg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olidFill>
                  <a:srgbClr val="FFFFFF"/>
                </a:solidFill>
                <a:cs typeface="+mn-ea"/>
                <a:sym typeface="+mn-lt"/>
              </a:rPr>
              <a:t> </a:t>
            </a:r>
            <a:endParaRPr lang="zh-CN" altLang="en-US" b="1" dirty="0">
              <a:solidFill>
                <a:srgbClr val="FFFFFF"/>
              </a:solidFill>
              <a:cs typeface="+mn-ea"/>
              <a:sym typeface="+mn-lt"/>
            </a:endParaRPr>
          </a:p>
        </p:txBody>
      </p:sp>
      <p:sp>
        <p:nvSpPr>
          <p:cNvPr id="6" name="矩形 5"/>
          <p:cNvSpPr/>
          <p:nvPr>
            <p:custDataLst>
              <p:tags r:id="rId9"/>
            </p:custDataLst>
          </p:nvPr>
        </p:nvSpPr>
        <p:spPr>
          <a:xfrm>
            <a:off x="6672580" y="2018030"/>
            <a:ext cx="4519295" cy="25666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安全标志是用以表达特定安全信息的标志，由图形符号、安全色、几何形状（边框）或文字构成，是劳动过程中最常见、最明显的安全提示信息，有利于劳动者规范作业、安全作业。根据我国国家标准《安全标志及其使用导则》（</a:t>
            </a:r>
            <a:r>
              <a:rPr lang="en-US" altLang="zh-CN" sz="1500" dirty="0">
                <a:ln>
                  <a:noFill/>
                  <a:prstDash val="sysDot"/>
                </a:ln>
                <a:solidFill>
                  <a:schemeClr val="tx1">
                    <a:lumMod val="85000"/>
                    <a:lumOff val="15000"/>
                  </a:schemeClr>
                </a:solidFill>
                <a:latin typeface="+mn-ea"/>
                <a:cs typeface="+mn-ea"/>
              </a:rPr>
              <a:t>GB 2894</a:t>
            </a:r>
            <a:r>
              <a:rPr lang="en-US" altLang="zh-CN" sz="1500" dirty="0">
                <a:ln>
                  <a:noFill/>
                  <a:prstDash val="sysDot"/>
                </a:ln>
                <a:solidFill>
                  <a:schemeClr val="tx1">
                    <a:lumMod val="85000"/>
                    <a:lumOff val="15000"/>
                  </a:schemeClr>
                </a:solidFill>
                <a:latin typeface="+mn-ea"/>
                <a:cs typeface="+mn-ea"/>
                <a:sym typeface="+mn-ea"/>
              </a:rPr>
              <a:t>—</a:t>
            </a:r>
            <a:r>
              <a:rPr lang="en-US" altLang="zh-CN" sz="1500" dirty="0">
                <a:ln>
                  <a:noFill/>
                  <a:prstDash val="sysDot"/>
                </a:ln>
                <a:solidFill>
                  <a:schemeClr val="tx1">
                    <a:lumMod val="85000"/>
                    <a:lumOff val="15000"/>
                  </a:schemeClr>
                </a:solidFill>
                <a:latin typeface="+mn-ea"/>
                <a:cs typeface="+mn-ea"/>
              </a:rPr>
              <a:t>2008</a:t>
            </a:r>
            <a:r>
              <a:rPr lang="zh-CN" altLang="en-US" sz="1500" dirty="0">
                <a:ln>
                  <a:noFill/>
                  <a:prstDash val="sysDot"/>
                </a:ln>
                <a:solidFill>
                  <a:schemeClr val="tx1">
                    <a:lumMod val="85000"/>
                    <a:lumOff val="15000"/>
                  </a:schemeClr>
                </a:solidFill>
                <a:latin typeface="+mn-ea"/>
                <a:cs typeface="+mn-ea"/>
              </a:rPr>
              <a:t>），我国安全标</a:t>
            </a:r>
            <a:endParaRPr lang="zh-CN" altLang="en-US" sz="15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500" dirty="0">
                <a:ln>
                  <a:noFill/>
                  <a:prstDash val="sysDot"/>
                </a:ln>
                <a:solidFill>
                  <a:schemeClr val="tx1">
                    <a:lumMod val="85000"/>
                    <a:lumOff val="15000"/>
                  </a:schemeClr>
                </a:solidFill>
                <a:latin typeface="+mn-ea"/>
                <a:cs typeface="+mn-ea"/>
              </a:rPr>
              <a:t>志分为提示标志、指令标志、警告标志和禁止标志四大类型，常见的安全标志如图</a:t>
            </a:r>
            <a:r>
              <a:rPr lang="en-US" altLang="zh-CN" sz="1500" dirty="0">
                <a:ln>
                  <a:noFill/>
                  <a:prstDash val="sysDot"/>
                </a:ln>
                <a:solidFill>
                  <a:schemeClr val="tx1">
                    <a:lumMod val="85000"/>
                    <a:lumOff val="15000"/>
                  </a:schemeClr>
                </a:solidFill>
                <a:latin typeface="+mn-ea"/>
                <a:cs typeface="+mn-ea"/>
              </a:rPr>
              <a:t> 5-1</a:t>
            </a:r>
            <a:r>
              <a:rPr lang="zh-CN" altLang="en-US" sz="1500" dirty="0">
                <a:ln>
                  <a:noFill/>
                  <a:prstDash val="sysDot"/>
                </a:ln>
                <a:solidFill>
                  <a:schemeClr val="tx1">
                    <a:lumMod val="85000"/>
                    <a:lumOff val="15000"/>
                  </a:schemeClr>
                </a:solidFill>
                <a:latin typeface="+mn-ea"/>
                <a:cs typeface="+mn-ea"/>
              </a:rPr>
              <a:t>所示。</a:t>
            </a:r>
            <a:endParaRPr lang="zh-CN" altLang="en-US" sz="1500" dirty="0">
              <a:ln>
                <a:noFill/>
                <a:prstDash val="sysDot"/>
              </a:ln>
              <a:solidFill>
                <a:schemeClr val="tx1">
                  <a:lumMod val="85000"/>
                  <a:lumOff val="15000"/>
                </a:schemeClr>
              </a:solidFill>
              <a:latin typeface="+mn-ea"/>
              <a:cs typeface="+mn-ea"/>
            </a:endParaRPr>
          </a:p>
        </p:txBody>
      </p:sp>
      <p:sp>
        <p:nvSpPr>
          <p:cNvPr id="7" name="标题"/>
          <p:cNvSpPr txBox="1"/>
          <p:nvPr>
            <p:custDataLst>
              <p:tags r:id="rId10"/>
            </p:custDataLst>
          </p:nvPr>
        </p:nvSpPr>
        <p:spPr>
          <a:xfrm>
            <a:off x="6672580" y="1495425"/>
            <a:ext cx="4519295" cy="446405"/>
          </a:xfrm>
          <a:prstGeom prst="rect">
            <a:avLst/>
          </a:prstGeom>
          <a:noFill/>
        </p:spPr>
        <p:txBody>
          <a:bodyPr wrap="square" lIns="0" tIns="0" rIns="0" bIns="0" rtlCol="0" anchor="ctr">
            <a:noAutofit/>
          </a:bodyPr>
          <a:p>
            <a:pPr algn="l"/>
            <a:r>
              <a:rPr lang="en-US" altLang="zh-CN" sz="2000" b="1" spc="300" dirty="0">
                <a:solidFill>
                  <a:schemeClr val="accent6"/>
                </a:solidFill>
                <a:latin typeface="+mn-ea"/>
              </a:rPr>
              <a:t>2. </a:t>
            </a:r>
            <a:r>
              <a:rPr lang="zh-CN" altLang="en-US" sz="2000" b="1" spc="300" dirty="0">
                <a:solidFill>
                  <a:schemeClr val="accent6"/>
                </a:solidFill>
                <a:latin typeface="+mn-ea"/>
              </a:rPr>
              <a:t>了解安全标志</a:t>
            </a:r>
            <a:endParaRPr lang="zh-CN" altLang="en-US" sz="2000" b="1" spc="300" dirty="0">
              <a:solidFill>
                <a:schemeClr val="accent6"/>
              </a:solidFill>
              <a:latin typeface="+mn-ea"/>
            </a:endParaRPr>
          </a:p>
        </p:txBody>
      </p:sp>
      <p:sp>
        <p:nvSpPr>
          <p:cNvPr id="19" name="形状3"/>
          <p:cNvSpPr/>
          <p:nvPr>
            <p:custDataLst>
              <p:tags r:id="rId11"/>
            </p:custDataLst>
          </p:nvPr>
        </p:nvSpPr>
        <p:spPr>
          <a:xfrm>
            <a:off x="8309293" y="6255068"/>
            <a:ext cx="1245870" cy="50165"/>
          </a:xfrm>
          <a:prstGeom prst="roundRect">
            <a:avLst>
              <a:gd name="adj" fmla="val 50000"/>
            </a:avLst>
          </a:prstGeom>
          <a:solidFill>
            <a:schemeClr val="accent6">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0" name="形状2"/>
          <p:cNvSpPr/>
          <p:nvPr>
            <p:custDataLst>
              <p:tags r:id="rId12"/>
            </p:custDataLst>
          </p:nvPr>
        </p:nvSpPr>
        <p:spPr>
          <a:xfrm>
            <a:off x="6853873" y="1941513"/>
            <a:ext cx="4338320" cy="76200"/>
          </a:xfrm>
          <a:prstGeom prst="roundRect">
            <a:avLst>
              <a:gd name="adj" fmla="val 50000"/>
            </a:avLst>
          </a:prstGeom>
          <a:solidFill>
            <a:schemeClr val="accent6">
              <a:alpha val="20000"/>
            </a:schemeClr>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en-US" altLang="zh-CN" sz="3200" b="1" dirty="0">
              <a:solidFill>
                <a:schemeClr val="lt1"/>
              </a:solidFill>
              <a:effectLst>
                <a:reflection blurRad="6350" stA="26000" endPos="60000" dist="30480" dir="5400000" sy="-100000" algn="bl" rotWithShape="0"/>
              </a:effectLst>
              <a:cs typeface="+mn-ea"/>
              <a:sym typeface="+mn-lt"/>
            </a:endParaRPr>
          </a:p>
        </p:txBody>
      </p:sp>
      <p:sp>
        <p:nvSpPr>
          <p:cNvPr id="12" name="形状"/>
          <p:cNvSpPr/>
          <p:nvPr>
            <p:custDataLst>
              <p:tags r:id="rId13"/>
            </p:custDataLst>
          </p:nvPr>
        </p:nvSpPr>
        <p:spPr>
          <a:xfrm>
            <a:off x="6673533" y="1941513"/>
            <a:ext cx="1160780" cy="76200"/>
          </a:xfrm>
          <a:prstGeom prst="roundRect">
            <a:avLst>
              <a:gd name="adj" fmla="val 50000"/>
            </a:avLst>
          </a:prstGeom>
          <a:gradFill flip="none" rotWithShape="1">
            <a:gsLst>
              <a:gs pos="0">
                <a:schemeClr val="accent6">
                  <a:lumMod val="60000"/>
                  <a:lumOff val="40000"/>
                  <a:alpha val="60000"/>
                </a:schemeClr>
              </a:gs>
              <a:gs pos="100000">
                <a:schemeClr val="accent6">
                  <a:alpha val="100000"/>
                </a:schemeClr>
              </a:gs>
            </a:gsLst>
            <a:lin ang="10800000" scaled="1"/>
            <a:tileRect/>
          </a:gra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en-US" altLang="zh-CN" sz="3200" b="1" dirty="0">
              <a:solidFill>
                <a:schemeClr val="lt1"/>
              </a:solidFill>
              <a:effectLst>
                <a:reflection blurRad="6350" stA="26000" endPos="60000" dist="30480" dir="5400000" sy="-100000" algn="bl" rotWithShape="0"/>
              </a:effectLst>
              <a:cs typeface="+mn-ea"/>
              <a:sym typeface="+mn-lt"/>
            </a:endParaRPr>
          </a:p>
        </p:txBody>
      </p:sp>
      <p:pic>
        <p:nvPicPr>
          <p:cNvPr id="14" name="图片 13"/>
          <p:cNvPicPr>
            <a:picLocks noChangeAspect="1"/>
          </p:cNvPicPr>
          <p:nvPr/>
        </p:nvPicPr>
        <p:blipFill>
          <a:blip r:embed="rId14"/>
          <a:stretch>
            <a:fillRect/>
          </a:stretch>
        </p:blipFill>
        <p:spPr>
          <a:xfrm>
            <a:off x="1069340" y="4202430"/>
            <a:ext cx="4338320" cy="2042160"/>
          </a:xfrm>
          <a:prstGeom prst="rect">
            <a:avLst/>
          </a:prstGeom>
        </p:spPr>
      </p:pic>
      <p:pic>
        <p:nvPicPr>
          <p:cNvPr id="15" name="图片 14"/>
          <p:cNvPicPr>
            <a:picLocks noChangeAspect="1"/>
          </p:cNvPicPr>
          <p:nvPr/>
        </p:nvPicPr>
        <p:blipFill>
          <a:blip r:embed="rId15"/>
          <a:stretch>
            <a:fillRect/>
          </a:stretch>
        </p:blipFill>
        <p:spPr>
          <a:xfrm>
            <a:off x="6900545" y="4502785"/>
            <a:ext cx="4291965" cy="1532890"/>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611505" y="2652395"/>
            <a:ext cx="10969625" cy="1224280"/>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项目五　劳动安全</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25625" y="314960"/>
            <a:ext cx="9696450" cy="617855"/>
          </a:xfrm>
        </p:spPr>
        <p:txBody>
          <a:bodyPr/>
          <a:p>
            <a:r>
              <a:rPr lang="zh-CN" altLang="en-US" sz="2800">
                <a:solidFill>
                  <a:schemeClr val="accent6">
                    <a:lumMod val="75000"/>
                  </a:schemeClr>
                </a:solidFill>
              </a:rPr>
              <a:t>（二）做好安全防护</a:t>
            </a:r>
            <a:endParaRPr lang="zh-CN" altLang="en-US" sz="2800">
              <a:solidFill>
                <a:schemeClr val="accent6">
                  <a:lumMod val="75000"/>
                </a:schemeClr>
              </a:solidFill>
            </a:endParaRPr>
          </a:p>
        </p:txBody>
      </p:sp>
      <p:sp>
        <p:nvSpPr>
          <p:cNvPr id="3" name="文本框 2"/>
          <p:cNvSpPr txBox="1"/>
          <p:nvPr/>
        </p:nvSpPr>
        <p:spPr>
          <a:xfrm>
            <a:off x="6769100" y="932815"/>
            <a:ext cx="4752975" cy="3591560"/>
          </a:xfrm>
          <a:prstGeom prst="rect">
            <a:avLst/>
          </a:prstGeom>
          <a:noFill/>
        </p:spPr>
        <p:txBody>
          <a:bodyPr wrap="square" rtlCol="0">
            <a:noAutofit/>
          </a:bodyPr>
          <a:p>
            <a:pPr indent="0" fontAlgn="auto">
              <a:lnSpc>
                <a:spcPct val="150000"/>
              </a:lnSpc>
            </a:pPr>
            <a:r>
              <a:rPr lang="zh-CN" altLang="en-US">
                <a:latin typeface="微软雅黑" panose="020B0503020204020204" charset="-122"/>
                <a:ea typeface="微软雅黑" panose="020B0503020204020204" charset="-122"/>
                <a:cs typeface="微软雅黑" panose="020B0503020204020204" charset="-122"/>
              </a:rPr>
              <a:t>劳动者自觉做好安全防护主要指认真佩戴和使用劳动防护用品，这是保障劳动安全和自身健康的重要方法，也是劳动者具备安全意识的生动表现。劳动防护用品是指劳动者在生产过程中为免遭或者减轻人身伤害和职业危害所配备的防护装备，按照防护部位的不同，可以分为</a:t>
            </a:r>
            <a:r>
              <a:rPr lang="en-US" altLang="zh-CN">
                <a:latin typeface="微软雅黑" panose="020B0503020204020204" charset="-122"/>
                <a:ea typeface="微软雅黑" panose="020B0503020204020204" charset="-122"/>
                <a:cs typeface="微软雅黑" panose="020B0503020204020204" charset="-122"/>
              </a:rPr>
              <a:t> 9 </a:t>
            </a:r>
            <a:r>
              <a:rPr lang="zh-CN" altLang="en-US">
                <a:latin typeface="微软雅黑" panose="020B0503020204020204" charset="-122"/>
                <a:ea typeface="微软雅黑" panose="020B0503020204020204" charset="-122"/>
                <a:cs typeface="微软雅黑" panose="020B0503020204020204" charset="-122"/>
              </a:rPr>
              <a:t>类，具体内容见表</a:t>
            </a:r>
            <a:r>
              <a:rPr lang="en-US" altLang="zh-CN">
                <a:latin typeface="微软雅黑" panose="020B0503020204020204" charset="-122"/>
                <a:ea typeface="微软雅黑" panose="020B0503020204020204" charset="-122"/>
                <a:cs typeface="微软雅黑" panose="020B0503020204020204" charset="-122"/>
              </a:rPr>
              <a:t> 5-10</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a:srcRect r="749" b="947"/>
          <a:stretch>
            <a:fillRect/>
          </a:stretch>
        </p:blipFill>
        <p:spPr>
          <a:xfrm>
            <a:off x="817880" y="999490"/>
            <a:ext cx="5636260" cy="5713095"/>
          </a:xfrm>
          <a:prstGeom prst="rect">
            <a:avLst/>
          </a:prstGeom>
        </p:spPr>
      </p:pic>
      <p:pic>
        <p:nvPicPr>
          <p:cNvPr id="5" name="图片 4"/>
          <p:cNvPicPr>
            <a:picLocks noChangeAspect="1"/>
          </p:cNvPicPr>
          <p:nvPr/>
        </p:nvPicPr>
        <p:blipFill>
          <a:blip r:embed="rId3"/>
          <a:stretch>
            <a:fillRect/>
          </a:stretch>
        </p:blipFill>
        <p:spPr>
          <a:xfrm>
            <a:off x="6454140" y="5246370"/>
            <a:ext cx="5570855" cy="1466215"/>
          </a:xfrm>
          <a:prstGeom prst="rect">
            <a:avLst/>
          </a:prstGeom>
        </p:spPr>
      </p:pic>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25625" y="314960"/>
            <a:ext cx="9696450" cy="617855"/>
          </a:xfrm>
        </p:spPr>
        <p:txBody>
          <a:bodyPr/>
          <a:p>
            <a:r>
              <a:rPr lang="zh-CN" altLang="en-US" sz="2800">
                <a:solidFill>
                  <a:schemeClr val="accent6">
                    <a:lumMod val="75000"/>
                  </a:schemeClr>
                </a:solidFill>
              </a:rPr>
              <a:t>（三）及时识别、消除安全隐患</a:t>
            </a:r>
            <a:endParaRPr lang="zh-CN" altLang="en-US" sz="2800">
              <a:solidFill>
                <a:schemeClr val="accent6">
                  <a:lumMod val="75000"/>
                </a:schemeClr>
              </a:solidFill>
            </a:endParaRPr>
          </a:p>
        </p:txBody>
      </p:sp>
      <p:sp>
        <p:nvSpPr>
          <p:cNvPr id="5" name="矩形 4"/>
          <p:cNvSpPr/>
          <p:nvPr>
            <p:custDataLst>
              <p:tags r:id="rId2"/>
            </p:custDataLst>
          </p:nvPr>
        </p:nvSpPr>
        <p:spPr>
          <a:xfrm>
            <a:off x="1225550" y="1083945"/>
            <a:ext cx="4112895" cy="617220"/>
          </a:xfrm>
          <a:prstGeom prst="rect">
            <a:avLst/>
          </a:prstGeom>
          <a:noFill/>
        </p:spPr>
        <p:txBody>
          <a:bodyPr wrap="none" lIns="0" tIns="0" rIns="0" bIns="0" rtlCol="0" anchor="b" anchorCtr="0"/>
          <a:p>
            <a:pPr>
              <a:spcBef>
                <a:spcPct val="0"/>
              </a:spcBef>
              <a:spcAft>
                <a:spcPct val="0"/>
              </a:spcAft>
            </a:pPr>
            <a:r>
              <a:rPr lang="en-US" altLang="zh-CN" sz="4000" b="1" dirty="0">
                <a:solidFill>
                  <a:schemeClr val="accent6">
                    <a:lumMod val="40000"/>
                    <a:lumOff val="60000"/>
                  </a:schemeClr>
                </a:solidFill>
                <a:latin typeface="+mn-ea"/>
                <a:cs typeface="+mn-ea"/>
              </a:rPr>
              <a:t>01</a:t>
            </a:r>
            <a:endParaRPr lang="en-US" altLang="zh-CN" sz="4000" b="1" dirty="0">
              <a:solidFill>
                <a:schemeClr val="accent6">
                  <a:lumMod val="40000"/>
                  <a:lumOff val="60000"/>
                </a:schemeClr>
              </a:solidFill>
              <a:latin typeface="+mn-ea"/>
              <a:cs typeface="+mn-ea"/>
            </a:endParaRPr>
          </a:p>
        </p:txBody>
      </p:sp>
      <p:cxnSp>
        <p:nvCxnSpPr>
          <p:cNvPr id="20" name="直接连接符 19"/>
          <p:cNvCxnSpPr/>
          <p:nvPr>
            <p:custDataLst>
              <p:tags r:id="rId3"/>
            </p:custDataLst>
          </p:nvPr>
        </p:nvCxnSpPr>
        <p:spPr>
          <a:xfrm>
            <a:off x="1225360" y="1833070"/>
            <a:ext cx="4107815" cy="0"/>
          </a:xfrm>
          <a:prstGeom prst="line">
            <a:avLst/>
          </a:prstGeom>
          <a:ln w="12700">
            <a:solidFill>
              <a:schemeClr val="accent6">
                <a:alpha val="60000"/>
              </a:schemeClr>
            </a:solidFill>
          </a:ln>
        </p:spPr>
        <p:style>
          <a:lnRef idx="2">
            <a:schemeClr val="accent1"/>
          </a:lnRef>
          <a:fillRef idx="0">
            <a:srgbClr val="FFFFFF"/>
          </a:fillRef>
          <a:effectRef idx="0">
            <a:srgbClr val="FFFFFF"/>
          </a:effectRef>
          <a:fontRef idx="minor">
            <a:schemeClr val="tx1"/>
          </a:fontRef>
        </p:style>
      </p:cxnSp>
      <p:sp>
        <p:nvSpPr>
          <p:cNvPr id="6" name="矩形 5"/>
          <p:cNvSpPr/>
          <p:nvPr>
            <p:custDataLst>
              <p:tags r:id="rId4"/>
            </p:custDataLst>
          </p:nvPr>
        </p:nvSpPr>
        <p:spPr>
          <a:xfrm>
            <a:off x="1219010" y="1919079"/>
            <a:ext cx="4114212" cy="588309"/>
          </a:xfrm>
          <a:prstGeom prst="rect">
            <a:avLst/>
          </a:prstGeom>
          <a:noFill/>
        </p:spPr>
        <p:txBody>
          <a:bodyPr wrap="square" lIns="0" tIns="0" rIns="0" bIns="0" rtlCol="0" anchor="ctr">
            <a:noAutofit/>
          </a:bodyPr>
          <a:p>
            <a:pPr>
              <a:spcBef>
                <a:spcPct val="0"/>
              </a:spcBef>
              <a:spcAft>
                <a:spcPct val="0"/>
              </a:spcAft>
            </a:pPr>
            <a:r>
              <a:rPr lang="en-US" altLang="zh-CN" sz="2400" b="1" dirty="0">
                <a:solidFill>
                  <a:schemeClr val="accent6"/>
                </a:solidFill>
                <a:latin typeface="+mn-ea"/>
                <a:cs typeface="+mn-ea"/>
              </a:rPr>
              <a:t>1. </a:t>
            </a:r>
            <a:r>
              <a:rPr lang="zh-CN" altLang="en-US" sz="2400" b="1" dirty="0">
                <a:solidFill>
                  <a:schemeClr val="accent6"/>
                </a:solidFill>
                <a:latin typeface="+mn-ea"/>
                <a:cs typeface="+mn-ea"/>
              </a:rPr>
              <a:t>识别安全隐患</a:t>
            </a:r>
            <a:endParaRPr lang="zh-CN" altLang="en-US" sz="2400" b="1" dirty="0">
              <a:solidFill>
                <a:schemeClr val="accent6"/>
              </a:solidFill>
              <a:latin typeface="+mn-ea"/>
              <a:cs typeface="+mn-ea"/>
            </a:endParaRPr>
          </a:p>
        </p:txBody>
      </p:sp>
      <p:sp>
        <p:nvSpPr>
          <p:cNvPr id="7" name="矩形 6"/>
          <p:cNvSpPr/>
          <p:nvPr>
            <p:custDataLst>
              <p:tags r:id="rId5"/>
            </p:custDataLst>
          </p:nvPr>
        </p:nvSpPr>
        <p:spPr>
          <a:xfrm>
            <a:off x="1224280" y="2545080"/>
            <a:ext cx="4114165" cy="332359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75000"/>
                    <a:lumOff val="25000"/>
                  </a:schemeClr>
                </a:solidFill>
                <a:latin typeface="+mn-ea"/>
                <a:cs typeface="+mn-ea"/>
              </a:rPr>
              <a:t>安全隐患是指在日常的生产过程或社会活动中，由于人的因素（如管理能力、制度执行情况、操作技能、心理状态、知识水平、生理作用等）、物的变化（如设备及电器老化、锈蚀，安全防护设施的拆除、移位和与施工进度不衔接等）及环境的影响（如污染、风蚀、暴晒等），而产生的各种会干扰和影响生产过程或社会活动正常进行的问题、缺陷、故障、苗头等不安全因素。</a:t>
            </a:r>
            <a:endParaRPr lang="zh-CN" altLang="en-US" sz="1600" dirty="0">
              <a:ln>
                <a:noFill/>
                <a:prstDash val="sysDot"/>
              </a:ln>
              <a:solidFill>
                <a:schemeClr val="tx1">
                  <a:lumMod val="75000"/>
                  <a:lumOff val="25000"/>
                </a:schemeClr>
              </a:solidFill>
              <a:latin typeface="+mn-ea"/>
              <a:cs typeface="+mn-ea"/>
            </a:endParaRPr>
          </a:p>
        </p:txBody>
      </p:sp>
      <p:sp>
        <p:nvSpPr>
          <p:cNvPr id="8" name="矩形 7"/>
          <p:cNvSpPr/>
          <p:nvPr>
            <p:custDataLst>
              <p:tags r:id="rId6"/>
            </p:custDataLst>
          </p:nvPr>
        </p:nvSpPr>
        <p:spPr>
          <a:xfrm>
            <a:off x="6418580" y="1083945"/>
            <a:ext cx="4112895" cy="617220"/>
          </a:xfrm>
          <a:prstGeom prst="rect">
            <a:avLst/>
          </a:prstGeom>
          <a:noFill/>
        </p:spPr>
        <p:txBody>
          <a:bodyPr wrap="none" lIns="0" tIns="0" rIns="0" bIns="0" rtlCol="0" anchor="b" anchorCtr="0"/>
          <a:p>
            <a:pPr>
              <a:spcBef>
                <a:spcPct val="0"/>
              </a:spcBef>
              <a:spcAft>
                <a:spcPct val="0"/>
              </a:spcAft>
            </a:pPr>
            <a:r>
              <a:rPr lang="en-US" altLang="zh-CN" sz="4000" b="1" dirty="0">
                <a:solidFill>
                  <a:schemeClr val="accent6">
                    <a:lumMod val="40000"/>
                    <a:lumOff val="60000"/>
                  </a:schemeClr>
                </a:solidFill>
                <a:latin typeface="+mn-ea"/>
                <a:cs typeface="+mn-ea"/>
              </a:rPr>
              <a:t>02</a:t>
            </a:r>
            <a:endParaRPr lang="en-US" altLang="zh-CN" sz="4000" b="1" dirty="0">
              <a:solidFill>
                <a:schemeClr val="accent6">
                  <a:lumMod val="40000"/>
                  <a:lumOff val="60000"/>
                </a:schemeClr>
              </a:solidFill>
              <a:latin typeface="+mn-ea"/>
              <a:cs typeface="+mn-ea"/>
            </a:endParaRPr>
          </a:p>
        </p:txBody>
      </p:sp>
      <p:cxnSp>
        <p:nvCxnSpPr>
          <p:cNvPr id="11" name="直接连接符 10"/>
          <p:cNvCxnSpPr/>
          <p:nvPr>
            <p:custDataLst>
              <p:tags r:id="rId7"/>
            </p:custDataLst>
          </p:nvPr>
        </p:nvCxnSpPr>
        <p:spPr>
          <a:xfrm>
            <a:off x="6418631" y="1833070"/>
            <a:ext cx="4107815" cy="0"/>
          </a:xfrm>
          <a:prstGeom prst="line">
            <a:avLst/>
          </a:prstGeom>
          <a:ln w="12700">
            <a:solidFill>
              <a:schemeClr val="accent6">
                <a:alpha val="60000"/>
              </a:schemeClr>
            </a:solidFill>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8"/>
            </p:custDataLst>
          </p:nvPr>
        </p:nvSpPr>
        <p:spPr>
          <a:xfrm>
            <a:off x="6418580" y="1958975"/>
            <a:ext cx="4114165" cy="516890"/>
          </a:xfrm>
          <a:prstGeom prst="rect">
            <a:avLst/>
          </a:prstGeom>
          <a:noFill/>
        </p:spPr>
        <p:txBody>
          <a:bodyPr wrap="square" lIns="0" tIns="0" rIns="0" bIns="0" rtlCol="0" anchor="ctr">
            <a:noAutofit/>
          </a:bodyPr>
          <a:p>
            <a:pPr>
              <a:spcBef>
                <a:spcPct val="0"/>
              </a:spcBef>
              <a:spcAft>
                <a:spcPct val="0"/>
              </a:spcAft>
            </a:pPr>
            <a:r>
              <a:rPr lang="en-US" altLang="zh-CN" sz="2400" b="1" dirty="0">
                <a:solidFill>
                  <a:schemeClr val="accent6"/>
                </a:solidFill>
                <a:latin typeface="+mn-ea"/>
                <a:cs typeface="+mn-ea"/>
              </a:rPr>
              <a:t>2. </a:t>
            </a:r>
            <a:r>
              <a:rPr lang="zh-CN" altLang="en-US" sz="2400" b="1" dirty="0">
                <a:solidFill>
                  <a:schemeClr val="accent6"/>
                </a:solidFill>
                <a:latin typeface="+mn-ea"/>
                <a:cs typeface="+mn-ea"/>
              </a:rPr>
              <a:t>消除安全隐患</a:t>
            </a:r>
            <a:endParaRPr lang="zh-CN" altLang="en-US" sz="2400" b="1" dirty="0">
              <a:solidFill>
                <a:schemeClr val="accent6"/>
              </a:solidFill>
              <a:latin typeface="+mn-ea"/>
              <a:cs typeface="+mn-ea"/>
            </a:endParaRPr>
          </a:p>
        </p:txBody>
      </p:sp>
      <p:sp>
        <p:nvSpPr>
          <p:cNvPr id="14" name="矩形 13"/>
          <p:cNvSpPr/>
          <p:nvPr>
            <p:custDataLst>
              <p:tags r:id="rId9"/>
            </p:custDataLst>
          </p:nvPr>
        </p:nvSpPr>
        <p:spPr>
          <a:xfrm>
            <a:off x="6412281" y="2545307"/>
            <a:ext cx="4113921" cy="2179728"/>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75000"/>
                    <a:lumOff val="25000"/>
                  </a:schemeClr>
                </a:solidFill>
                <a:latin typeface="+mn-ea"/>
                <a:cs typeface="+mn-ea"/>
              </a:rPr>
              <a:t>劳动者在发现安全隐患后，应及时进行消除或上报，以确保劳动安全。劳动者要积极参加危险预知训练、开展危险预知活动，以进一步提高识别、消除安全隐患的能力，协助全面消除已存在的安全隐患，保障自身和他人安全。</a:t>
            </a:r>
            <a:endParaRPr lang="zh-CN" altLang="en-US" sz="1600" dirty="0">
              <a:ln>
                <a:noFill/>
                <a:prstDash val="sysDot"/>
              </a:ln>
              <a:solidFill>
                <a:schemeClr val="tx1">
                  <a:lumMod val="75000"/>
                  <a:lumOff val="25000"/>
                </a:schemeClr>
              </a:solidFill>
              <a:latin typeface="+mn-ea"/>
              <a:cs typeface="+mn-ea"/>
            </a:endParaRPr>
          </a:p>
        </p:txBody>
      </p:sp>
    </p:spTree>
    <p:custDataLst>
      <p:tags r:id="rId10"/>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245745"/>
            <a:ext cx="9626600" cy="98996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spcBef>
                <a:spcPts val="0"/>
              </a:spcBef>
              <a:spcAft>
                <a:spcPts val="0"/>
              </a:spcAft>
            </a:pPr>
            <a:r>
              <a:rPr lang="zh-CN" altLang="en-US" sz="3600">
                <a:solidFill>
                  <a:schemeClr val="accent6">
                    <a:lumMod val="75000"/>
                  </a:schemeClr>
                </a:solidFill>
              </a:rPr>
              <a:t>三、关注健康状况</a:t>
            </a:r>
            <a:endParaRPr lang="zh-CN" altLang="en-US" sz="3600">
              <a:solidFill>
                <a:schemeClr val="accent6">
                  <a:lumMod val="75000"/>
                </a:schemeClr>
              </a:solidFill>
            </a:endParaRPr>
          </a:p>
          <a:p>
            <a:pPr>
              <a:lnSpc>
                <a:spcPct val="130000"/>
              </a:lnSpc>
              <a:spcBef>
                <a:spcPts val="0"/>
              </a:spcBef>
              <a:spcAft>
                <a:spcPts val="0"/>
              </a:spcAft>
            </a:pPr>
            <a:r>
              <a:rPr lang="zh-CN" altLang="en-US" sz="2800">
                <a:solidFill>
                  <a:schemeClr val="accent6">
                    <a:lumMod val="75000"/>
                  </a:schemeClr>
                </a:solidFill>
              </a:rPr>
              <a:t>（一）定期体检，早发现、早治疗</a:t>
            </a:r>
            <a:endParaRPr lang="zh-CN" altLang="en-US" sz="2800">
              <a:solidFill>
                <a:schemeClr val="accent6">
                  <a:lumMod val="75000"/>
                </a:schemeClr>
              </a:solidFill>
            </a:endParaRPr>
          </a:p>
        </p:txBody>
      </p:sp>
      <p:sp>
        <p:nvSpPr>
          <p:cNvPr id="2" name="矩形 5"/>
          <p:cNvSpPr/>
          <p:nvPr>
            <p:custDataLst>
              <p:tags r:id="rId2"/>
            </p:custDataLst>
          </p:nvPr>
        </p:nvSpPr>
        <p:spPr>
          <a:xfrm>
            <a:off x="922476" y="343317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定期体检的重要性</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45971" y="402822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定期体检是劳动者健康管理的关键环节，它有助于早期发现潜在的健康问题，从而实现早发现、早治疗，维护劳动者的基本健康权益。</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2a319718-fe32-494c-a6a3-ce6c22dd4ad2/87b9d0a0-a07c-11f0-a452-6a0bf625640f.jpg@base@tag=imgScale&amp;m=1&amp;w=475&amp;h=738&amp;q=9587b9d0a0-a07c-11f0-a452-6a0bf625640f"/>
          <p:cNvPicPr>
            <a:picLocks noChangeAspect="1"/>
          </p:cNvPicPr>
          <p:nvPr>
            <p:custDataLst>
              <p:tags r:id="rId4"/>
            </p:custDataLst>
          </p:nvPr>
        </p:nvPicPr>
        <p:blipFill>
          <a:blip r:embed="rId5"/>
          <a:srcRect l="2378" t="4909" r="5746"/>
          <a:stretch>
            <a:fillRect/>
          </a:stretch>
        </p:blipFill>
        <p:spPr>
          <a:xfrm>
            <a:off x="1365885" y="1464945"/>
            <a:ext cx="1193800" cy="185547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79500" y="2120900"/>
            <a:ext cx="349250" cy="4076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离焦白色口腔卫生诊所。"/>
          <p:cNvPicPr>
            <a:picLocks noChangeAspect="1"/>
          </p:cNvPicPr>
          <p:nvPr>
            <p:custDataLst>
              <p:tags r:id="rId7"/>
            </p:custDataLst>
          </p:nvPr>
        </p:nvPicPr>
        <p:blipFill>
          <a:blip r:embed="rId8"/>
          <a:srcRect l="28576" r="28576"/>
          <a:stretch>
            <a:fillRect/>
          </a:stretch>
        </p:blipFill>
        <p:spPr>
          <a:xfrm>
            <a:off x="3997960" y="1468755"/>
            <a:ext cx="1193800" cy="185547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77285" y="2110740"/>
            <a:ext cx="349250" cy="4076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61199" y="34287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及时就医与合理用药</a:t>
            </a:r>
            <a:endParaRPr lang="zh-CN" altLang="en-US" b="1">
              <a:solidFill>
                <a:schemeClr val="accent2"/>
              </a:solidFill>
              <a:latin typeface="+mn-ea"/>
              <a:cs typeface="+mn-ea"/>
            </a:endParaRPr>
          </a:p>
        </p:txBody>
      </p:sp>
      <p:sp>
        <p:nvSpPr>
          <p:cNvPr id="21" name="矩形 14"/>
          <p:cNvSpPr/>
          <p:nvPr>
            <p:custDataLst>
              <p:tags r:id="rId11"/>
            </p:custDataLst>
          </p:nvPr>
        </p:nvSpPr>
        <p:spPr>
          <a:xfrm>
            <a:off x="3540244" y="403394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当劳动者感到身体不适时，应立即就医或合理服药，防止健康状况恶化。及时的医疗干预是避免疾病进一步发展的重要措施。</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2a319718-fe32-494c-a6a3-ce6c22dd4ad2/87b9d0f1-a07c-11f0-a452-6a0bf625640f.jpg@base@tag=imgScale&amp;m=1&amp;w=475&amp;h=738&amp;q=9587b9d0f1-a07c-11f0-a452-6a0bf625640f"/>
          <p:cNvPicPr>
            <a:picLocks noChangeAspect="1"/>
          </p:cNvPicPr>
          <p:nvPr>
            <p:custDataLst>
              <p:tags r:id="rId12"/>
            </p:custDataLst>
          </p:nvPr>
        </p:nvPicPr>
        <p:blipFill>
          <a:blip r:embed="rId13"/>
          <a:srcRect l="3401" t="6461" r="6349"/>
          <a:stretch>
            <a:fillRect/>
          </a:stretch>
        </p:blipFill>
        <p:spPr>
          <a:xfrm>
            <a:off x="6631940" y="1468755"/>
            <a:ext cx="1193800" cy="185547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15710" y="2110740"/>
            <a:ext cx="349250" cy="4076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78329" y="34287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面对疾病与生理缺陷的自我调整</a:t>
            </a:r>
            <a:endParaRPr lang="zh-CN" altLang="en-US" b="1">
              <a:solidFill>
                <a:schemeClr val="accent3"/>
              </a:solidFill>
              <a:latin typeface="+mn-ea"/>
              <a:cs typeface="+mn-ea"/>
            </a:endParaRPr>
          </a:p>
        </p:txBody>
      </p:sp>
      <p:sp>
        <p:nvSpPr>
          <p:cNvPr id="30" name="矩形 23"/>
          <p:cNvSpPr/>
          <p:nvPr>
            <p:custDataLst>
              <p:tags r:id="rId16"/>
            </p:custDataLst>
          </p:nvPr>
        </p:nvSpPr>
        <p:spPr>
          <a:xfrm>
            <a:off x="6150388" y="403394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劳动者在面对疾病或生理缺陷时，应主动调整工作方式或岗位，以适应自身健康状况，避免因工作强度或环境导致的健康风险。</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2a319718-fe32-494c-a6a3-ce6c22dd4ad2/87b9d100-a07c-11f0-a452-6a0bf625640f.jpg@base@tag=imgScale&amp;m=1&amp;w=475&amp;h=738&amp;q=9587b9d100-a07c-11f0-a452-6a0bf625640f"/>
          <p:cNvPicPr>
            <a:picLocks noChangeAspect="1"/>
          </p:cNvPicPr>
          <p:nvPr>
            <p:custDataLst>
              <p:tags r:id="rId17"/>
            </p:custDataLst>
          </p:nvPr>
        </p:nvPicPr>
        <p:blipFill rotWithShape="1">
          <a:blip r:embed="rId18"/>
          <a:srcRect l="17816" r="17816"/>
          <a:stretch>
            <a:fillRect/>
          </a:stretch>
        </p:blipFill>
        <p:spPr>
          <a:xfrm>
            <a:off x="9192260" y="1464945"/>
            <a:ext cx="1193800" cy="185547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32545" y="2120900"/>
            <a:ext cx="349250" cy="40767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52909" y="343317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特定疾病与岗位调整的必要性</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31885" y="4029710"/>
            <a:ext cx="235775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对于患有严重心脏病、高血压、贫血症等可能影响工作安全的疾病，劳动者应自觉申请调离高风险岗位，如高空作业，以保障个人和他人的安全。</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245745"/>
            <a:ext cx="9626600" cy="98996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（二）摆正心态，预防心理疾病</a:t>
            </a:r>
            <a:endParaRPr lang="zh-CN" altLang="en-US" sz="2800">
              <a:solidFill>
                <a:schemeClr val="accent6">
                  <a:lumMod val="75000"/>
                </a:schemeClr>
              </a:solidFill>
            </a:endParaRPr>
          </a:p>
        </p:txBody>
      </p:sp>
      <p:sp useBgFill="1">
        <p:nvSpPr>
          <p:cNvPr id="11" name="椭圆 10"/>
          <p:cNvSpPr/>
          <p:nvPr>
            <p:custDataLst>
              <p:tags r:id="rId2"/>
            </p:custDataLst>
          </p:nvPr>
        </p:nvSpPr>
        <p:spPr>
          <a:xfrm>
            <a:off x="4169531" y="2054972"/>
            <a:ext cx="3222414" cy="3222414"/>
          </a:xfrm>
          <a:prstGeom prst="ellipse">
            <a:avLst/>
          </a:prstGeom>
          <a:solidFill>
            <a:srgbClr val="376FFF"/>
          </a:solidFill>
          <a:ln w="12700" cap="flat" cmpd="sng" algn="ctr">
            <a:noFill/>
            <a:prstDash val="solid"/>
            <a:miter lim="800000"/>
          </a:ln>
          <a:effectLst>
            <a:outerShdw blurRad="152400" sx="106000" sy="106000" algn="ctr" rotWithShape="0">
              <a:srgbClr val="000000">
                <a:lumMod val="65000"/>
                <a:lumOff val="35000"/>
                <a:alpha val="5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sp>
        <p:nvSpPr>
          <p:cNvPr id="4" name="椭圆 3"/>
          <p:cNvSpPr/>
          <p:nvPr>
            <p:custDataLst>
              <p:tags r:id="rId3"/>
            </p:custDataLst>
          </p:nvPr>
        </p:nvSpPr>
        <p:spPr>
          <a:xfrm>
            <a:off x="4169531" y="2054972"/>
            <a:ext cx="3222414" cy="3222414"/>
          </a:xfrm>
          <a:prstGeom prst="ellipse">
            <a:avLst/>
          </a:prstGeom>
          <a:solidFill>
            <a:srgbClr val="FFFFFF">
              <a:lumMod val="100000"/>
              <a:alpha val="20000"/>
            </a:srgbClr>
          </a:soli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lIns="107950" rtlCol="0" anchor="ctr"/>
          <a:lstStyle/>
          <a:p>
            <a:pPr algn="ctr"/>
            <a:endParaRPr lang="zh-CN" altLang="en-US"/>
          </a:p>
        </p:txBody>
      </p:sp>
      <p:sp>
        <p:nvSpPr>
          <p:cNvPr id="5" name="椭圆 4"/>
          <p:cNvSpPr/>
          <p:nvPr>
            <p:custDataLst>
              <p:tags r:id="rId4"/>
            </p:custDataLst>
          </p:nvPr>
        </p:nvSpPr>
        <p:spPr>
          <a:xfrm>
            <a:off x="3918899" y="1804339"/>
            <a:ext cx="3723679" cy="3723679"/>
          </a:xfrm>
          <a:prstGeom prst="ellipse">
            <a:avLst/>
          </a:prstGeom>
          <a:noFill/>
          <a:ln w="12700" cap="flat" cmpd="sng" algn="ctr">
            <a:solidFill>
              <a:srgbClr val="000000">
                <a:lumMod val="65000"/>
                <a:lumOff val="35000"/>
                <a:alpha val="25000"/>
              </a:srgbClr>
            </a:soli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cxnSp>
        <p:nvCxnSpPr>
          <p:cNvPr id="6" name="直接连接符 5"/>
          <p:cNvCxnSpPr/>
          <p:nvPr>
            <p:custDataLst>
              <p:tags r:id="rId5"/>
            </p:custDataLst>
          </p:nvPr>
        </p:nvCxnSpPr>
        <p:spPr>
          <a:xfrm flipV="1">
            <a:off x="6933495" y="1360355"/>
            <a:ext cx="817880" cy="822325"/>
          </a:xfrm>
          <a:prstGeom prst="line">
            <a:avLst/>
          </a:prstGeom>
          <a:noFill/>
          <a:ln w="3175" cap="flat" cmpd="sng" algn="ctr">
            <a:solidFill>
              <a:srgbClr val="17D594"/>
            </a:solidFill>
            <a:prstDash val="sysDot"/>
            <a:miter lim="800000"/>
            <a:headEnd type="oval"/>
            <a:tailEnd type="none"/>
          </a:ln>
          <a:effectLst/>
        </p:spPr>
        <p:style>
          <a:lnRef idx="1">
            <a:srgbClr val="376FFF"/>
          </a:lnRef>
          <a:fillRef idx="0">
            <a:srgbClr val="376FFF"/>
          </a:fillRef>
          <a:effectRef idx="0">
            <a:srgbClr val="376FFF"/>
          </a:effectRef>
          <a:fontRef idx="minor">
            <a:srgbClr val="000000"/>
          </a:fontRef>
        </p:style>
      </p:cxnSp>
      <p:sp>
        <p:nvSpPr>
          <p:cNvPr id="8" name="矩形 7"/>
          <p:cNvSpPr/>
          <p:nvPr>
            <p:custDataLst>
              <p:tags r:id="rId6"/>
            </p:custDataLst>
          </p:nvPr>
        </p:nvSpPr>
        <p:spPr>
          <a:xfrm>
            <a:off x="7743825" y="1209675"/>
            <a:ext cx="3858260" cy="1469390"/>
          </a:xfrm>
          <a:prstGeom prst="rect">
            <a:avLst/>
          </a:prstGeom>
          <a:noFill/>
        </p:spPr>
        <p:txBody>
          <a:bodyPr wrap="square" lIns="0" tIns="0" rIns="0" bIns="0" rtlCol="0" anchor="b" anchorCtr="0">
            <a:noAutofit/>
          </a:bodyPr>
          <a:lstStyle/>
          <a:p>
            <a:pPr algn="just">
              <a:lnSpc>
                <a:spcPct val="110000"/>
              </a:lnSpc>
              <a:spcBef>
                <a:spcPct val="0"/>
              </a:spcBef>
              <a:spcAft>
                <a:spcPct val="0"/>
              </a:spcAft>
            </a:pPr>
            <a:r>
              <a:rPr lang="zh-CN" altLang="en-US" b="1" dirty="0">
                <a:solidFill>
                  <a:srgbClr val="17D594"/>
                </a:solidFill>
                <a:latin typeface="+mn-ea"/>
                <a:cs typeface="+mn-ea"/>
                <a:sym typeface="+mn-ea"/>
              </a:rPr>
              <a:t>进行积极的心理暗示</a:t>
            </a:r>
            <a:endParaRPr lang="zh-CN" altLang="en-US" b="1" dirty="0">
              <a:solidFill>
                <a:srgbClr val="17D594"/>
              </a:solidFill>
              <a:latin typeface="+mn-ea"/>
              <a:cs typeface="+mn-ea"/>
              <a:sym typeface="+mn-ea"/>
            </a:endParaRPr>
          </a:p>
          <a:p>
            <a:pPr algn="just">
              <a:lnSpc>
                <a:spcPct val="110000"/>
              </a:lnSpc>
              <a:spcBef>
                <a:spcPct val="0"/>
              </a:spcBef>
              <a:spcAft>
                <a:spcPct val="0"/>
              </a:spcAft>
            </a:pPr>
            <a:r>
              <a:rPr lang="zh-CN" altLang="en-US" dirty="0">
                <a:solidFill>
                  <a:srgbClr val="17D594"/>
                </a:solidFill>
                <a:latin typeface="+mn-ea"/>
                <a:cs typeface="+mn-ea"/>
                <a:sym typeface="+mn-ea"/>
              </a:rPr>
              <a:t>劳动者可以在产生负面情绪后进行积极的心理暗示，如充分肯定自己的优势、今天的成功之处等，让内心平静下来，从而做到客观分析、理性判断。</a:t>
            </a:r>
            <a:endParaRPr lang="zh-CN" altLang="en-US" dirty="0">
              <a:solidFill>
                <a:srgbClr val="17D594"/>
              </a:solidFill>
              <a:latin typeface="+mn-ea"/>
              <a:cs typeface="+mn-ea"/>
              <a:sym typeface="+mn-ea"/>
            </a:endParaRPr>
          </a:p>
        </p:txBody>
      </p:sp>
      <p:cxnSp>
        <p:nvCxnSpPr>
          <p:cNvPr id="23" name="直接连接符 22"/>
          <p:cNvCxnSpPr/>
          <p:nvPr>
            <p:custDataLst>
              <p:tags r:id="rId7"/>
            </p:custDataLst>
          </p:nvPr>
        </p:nvCxnSpPr>
        <p:spPr>
          <a:xfrm flipV="1">
            <a:off x="7597435" y="3344869"/>
            <a:ext cx="527685" cy="802005"/>
          </a:xfrm>
          <a:prstGeom prst="line">
            <a:avLst/>
          </a:prstGeom>
          <a:noFill/>
          <a:ln w="3175" cap="flat" cmpd="sng" algn="ctr">
            <a:solidFill>
              <a:srgbClr val="FFC000"/>
            </a:solidFill>
            <a:prstDash val="sysDot"/>
            <a:miter lim="800000"/>
            <a:headEnd type="oval"/>
            <a:tailEnd type="none"/>
          </a:ln>
          <a:effectLst/>
        </p:spPr>
        <p:style>
          <a:lnRef idx="1">
            <a:srgbClr val="376FFF"/>
          </a:lnRef>
          <a:fillRef idx="0">
            <a:srgbClr val="376FFF"/>
          </a:fillRef>
          <a:effectRef idx="0">
            <a:srgbClr val="376FFF"/>
          </a:effectRef>
          <a:fontRef idx="minor">
            <a:srgbClr val="000000"/>
          </a:fontRef>
        </p:style>
      </p:cxnSp>
      <p:sp>
        <p:nvSpPr>
          <p:cNvPr id="10" name="矩形 9"/>
          <p:cNvSpPr/>
          <p:nvPr>
            <p:custDataLst>
              <p:tags r:id="rId8"/>
            </p:custDataLst>
          </p:nvPr>
        </p:nvSpPr>
        <p:spPr>
          <a:xfrm>
            <a:off x="8145780" y="3623310"/>
            <a:ext cx="3582670" cy="1135380"/>
          </a:xfrm>
          <a:prstGeom prst="rect">
            <a:avLst/>
          </a:prstGeom>
          <a:noFill/>
        </p:spPr>
        <p:txBody>
          <a:bodyPr wrap="square" lIns="0" tIns="0" rIns="0" bIns="0" rtlCol="0" anchor="b" anchorCtr="0">
            <a:noAutofit/>
          </a:bodyPr>
          <a:lstStyle/>
          <a:p>
            <a:pPr algn="just">
              <a:lnSpc>
                <a:spcPct val="120000"/>
              </a:lnSpc>
              <a:spcBef>
                <a:spcPct val="0"/>
              </a:spcBef>
              <a:spcAft>
                <a:spcPct val="0"/>
              </a:spcAft>
            </a:pPr>
            <a:r>
              <a:rPr lang="zh-CN" altLang="en-US" b="1">
                <a:solidFill>
                  <a:srgbClr val="FFC000"/>
                </a:solidFill>
                <a:latin typeface="+mn-ea"/>
                <a:cs typeface="+mn-ea"/>
                <a:sym typeface="+mn-ea"/>
              </a:rPr>
              <a:t>转移注意力</a:t>
            </a:r>
            <a:endParaRPr lang="zh-CN" altLang="en-US" b="1">
              <a:solidFill>
                <a:srgbClr val="FFC000"/>
              </a:solidFill>
              <a:latin typeface="+mn-ea"/>
              <a:cs typeface="+mn-ea"/>
              <a:sym typeface="+mn-ea"/>
            </a:endParaRPr>
          </a:p>
          <a:p>
            <a:pPr algn="just">
              <a:lnSpc>
                <a:spcPct val="120000"/>
              </a:lnSpc>
              <a:spcBef>
                <a:spcPct val="0"/>
              </a:spcBef>
              <a:spcAft>
                <a:spcPct val="0"/>
              </a:spcAft>
            </a:pPr>
            <a:r>
              <a:rPr lang="zh-CN" altLang="en-US">
                <a:solidFill>
                  <a:srgbClr val="FFC000"/>
                </a:solidFill>
                <a:latin typeface="+mn-ea"/>
                <a:cs typeface="+mn-ea"/>
                <a:sym typeface="+mn-ea"/>
              </a:rPr>
              <a:t>出现负面情绪时，劳动者可以将注意力转移到其他不相关或愉快的事情上，激发积极的情绪体验，从而减轻或消除负面情绪。</a:t>
            </a:r>
            <a:endParaRPr lang="zh-CN" altLang="en-US">
              <a:solidFill>
                <a:srgbClr val="FFC000"/>
              </a:solidFill>
              <a:latin typeface="+mn-ea"/>
              <a:cs typeface="+mn-ea"/>
              <a:sym typeface="+mn-ea"/>
            </a:endParaRPr>
          </a:p>
        </p:txBody>
      </p:sp>
      <p:sp>
        <p:nvSpPr>
          <p:cNvPr id="13" name="矩形 12"/>
          <p:cNvSpPr/>
          <p:nvPr>
            <p:custDataLst>
              <p:tags r:id="rId9"/>
            </p:custDataLst>
          </p:nvPr>
        </p:nvSpPr>
        <p:spPr>
          <a:xfrm>
            <a:off x="349250" y="1718310"/>
            <a:ext cx="3679825" cy="1556385"/>
          </a:xfrm>
          <a:prstGeom prst="rect">
            <a:avLst/>
          </a:prstGeom>
          <a:noFill/>
        </p:spPr>
        <p:txBody>
          <a:bodyPr wrap="square" lIns="0" tIns="0" rIns="0" bIns="0" rtlCol="0" anchor="b" anchorCtr="0">
            <a:noAutofit/>
          </a:bodyPr>
          <a:lstStyle/>
          <a:p>
            <a:pPr indent="0" algn="r" fontAlgn="auto">
              <a:lnSpc>
                <a:spcPct val="130000"/>
              </a:lnSpc>
              <a:spcBef>
                <a:spcPct val="0"/>
              </a:spcBef>
              <a:spcAft>
                <a:spcPct val="0"/>
              </a:spcAft>
            </a:pPr>
            <a:r>
              <a:rPr lang="zh-CN" altLang="en-US" b="1">
                <a:solidFill>
                  <a:srgbClr val="376FFF"/>
                </a:solidFill>
                <a:latin typeface="+mn-ea"/>
                <a:cs typeface="+mn-ea"/>
                <a:sym typeface="+mn-ea"/>
              </a:rPr>
              <a:t>调整认知</a:t>
            </a:r>
            <a:endParaRPr lang="zh-CN" altLang="en-US" b="1">
              <a:solidFill>
                <a:srgbClr val="376FFF"/>
              </a:solidFill>
              <a:latin typeface="+mn-ea"/>
              <a:cs typeface="+mn-ea"/>
              <a:sym typeface="+mn-ea"/>
            </a:endParaRPr>
          </a:p>
          <a:p>
            <a:pPr indent="0" algn="l" fontAlgn="auto">
              <a:lnSpc>
                <a:spcPct val="130000"/>
              </a:lnSpc>
              <a:spcBef>
                <a:spcPct val="0"/>
              </a:spcBef>
              <a:spcAft>
                <a:spcPct val="0"/>
              </a:spcAft>
            </a:pPr>
            <a:r>
              <a:rPr lang="zh-CN" altLang="en-US">
                <a:solidFill>
                  <a:srgbClr val="376FFF"/>
                </a:solidFill>
                <a:latin typeface="+mn-ea"/>
                <a:cs typeface="+mn-ea"/>
                <a:sym typeface="+mn-ea"/>
              </a:rPr>
              <a:t>研究表明，情绪困扰不一定都是由诱发事件直接引起的，一部分情绪困扰可能源于自身对事物的非理性认知。这时，将非理性认知转变为理性认知，就可消除情绪困扰。</a:t>
            </a:r>
            <a:endParaRPr lang="zh-CN" altLang="en-US">
              <a:solidFill>
                <a:srgbClr val="376FFF"/>
              </a:solidFill>
              <a:latin typeface="+mn-ea"/>
              <a:cs typeface="+mn-ea"/>
              <a:sym typeface="+mn-ea"/>
            </a:endParaRPr>
          </a:p>
        </p:txBody>
      </p:sp>
      <p:sp>
        <p:nvSpPr>
          <p:cNvPr id="15" name="矩形 14"/>
          <p:cNvSpPr/>
          <p:nvPr>
            <p:custDataLst>
              <p:tags r:id="rId10"/>
            </p:custDataLst>
          </p:nvPr>
        </p:nvSpPr>
        <p:spPr>
          <a:xfrm>
            <a:off x="548640" y="4373245"/>
            <a:ext cx="3076575" cy="1555750"/>
          </a:xfrm>
          <a:prstGeom prst="rect">
            <a:avLst/>
          </a:prstGeom>
          <a:noFill/>
        </p:spPr>
        <p:txBody>
          <a:bodyPr wrap="square" lIns="0" tIns="0" rIns="0" bIns="0" rtlCol="0" anchor="b" anchorCtr="0">
            <a:noAutofit/>
          </a:bodyPr>
          <a:lstStyle/>
          <a:p>
            <a:pPr indent="0" algn="l" fontAlgn="auto">
              <a:lnSpc>
                <a:spcPct val="130000"/>
              </a:lnSpc>
              <a:spcBef>
                <a:spcPct val="0"/>
              </a:spcBef>
              <a:spcAft>
                <a:spcPct val="0"/>
              </a:spcAft>
            </a:pPr>
            <a:r>
              <a:rPr lang="en-US" altLang="zh-CN" b="1">
                <a:solidFill>
                  <a:srgbClr val="F84949"/>
                </a:solidFill>
                <a:latin typeface="+mn-ea"/>
                <a:cs typeface="+mn-ea"/>
                <a:sym typeface="+mn-ea"/>
              </a:rPr>
              <a:t>                       </a:t>
            </a:r>
            <a:r>
              <a:rPr lang="zh-CN" altLang="en-US" b="1">
                <a:solidFill>
                  <a:srgbClr val="F84949"/>
                </a:solidFill>
                <a:latin typeface="+mn-ea"/>
                <a:cs typeface="+mn-ea"/>
                <a:sym typeface="+mn-ea"/>
              </a:rPr>
              <a:t>合理宣泄情绪</a:t>
            </a:r>
            <a:endParaRPr lang="zh-CN" altLang="en-US" b="1">
              <a:solidFill>
                <a:srgbClr val="F84949"/>
              </a:solidFill>
              <a:latin typeface="+mn-ea"/>
              <a:cs typeface="+mn-ea"/>
              <a:sym typeface="+mn-ea"/>
            </a:endParaRPr>
          </a:p>
          <a:p>
            <a:pPr indent="0" algn="l" fontAlgn="auto">
              <a:lnSpc>
                <a:spcPct val="130000"/>
              </a:lnSpc>
              <a:spcBef>
                <a:spcPct val="0"/>
              </a:spcBef>
              <a:spcAft>
                <a:spcPct val="0"/>
              </a:spcAft>
            </a:pPr>
            <a:r>
              <a:rPr lang="zh-CN" altLang="en-US">
                <a:solidFill>
                  <a:srgbClr val="F84949"/>
                </a:solidFill>
                <a:latin typeface="+mn-ea"/>
                <a:cs typeface="+mn-ea"/>
                <a:sym typeface="+mn-ea"/>
              </a:rPr>
              <a:t>出现强烈的情绪变化时，劳动者可以通过大哭、打沙包、旅行等适当的方式把情绪宣泄出来，避免负面情绪不断积累。</a:t>
            </a:r>
            <a:endParaRPr lang="zh-CN" altLang="en-US">
              <a:solidFill>
                <a:srgbClr val="F84949"/>
              </a:solidFill>
              <a:latin typeface="+mn-ea"/>
              <a:cs typeface="+mn-ea"/>
              <a:sym typeface="+mn-ea"/>
            </a:endParaRPr>
          </a:p>
        </p:txBody>
      </p:sp>
      <p:sp>
        <p:nvSpPr>
          <p:cNvPr id="35" name="椭圆 34"/>
          <p:cNvSpPr/>
          <p:nvPr>
            <p:custDataLst>
              <p:tags r:id="rId11"/>
            </p:custDataLst>
          </p:nvPr>
        </p:nvSpPr>
        <p:spPr>
          <a:xfrm>
            <a:off x="5045589" y="2931030"/>
            <a:ext cx="1470299" cy="1470299"/>
          </a:xfrm>
          <a:prstGeom prst="ellipse">
            <a:avLst/>
          </a:prstGeom>
          <a:noFill/>
          <a:ln w="12700" cap="flat" cmpd="sng" algn="ctr">
            <a:solidFill>
              <a:srgbClr val="000000">
                <a:lumMod val="65000"/>
                <a:lumOff val="35000"/>
                <a:alpha val="25000"/>
              </a:srgbClr>
            </a:solid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sp>
        <p:nvSpPr>
          <p:cNvPr id="44" name="弧形 43"/>
          <p:cNvSpPr/>
          <p:nvPr>
            <p:custDataLst>
              <p:tags r:id="rId12"/>
            </p:custDataLst>
          </p:nvPr>
        </p:nvSpPr>
        <p:spPr>
          <a:xfrm rot="11580000">
            <a:off x="4134304" y="1986250"/>
            <a:ext cx="3282474" cy="3282474"/>
          </a:xfrm>
          <a:prstGeom prst="arc">
            <a:avLst>
              <a:gd name="adj1" fmla="val 17360505"/>
              <a:gd name="adj2" fmla="val 21121678"/>
            </a:avLst>
          </a:prstGeom>
          <a:noFill/>
          <a:ln w="12700" cap="flat" cmpd="sng" algn="ctr">
            <a:gradFill>
              <a:gsLst>
                <a:gs pos="0">
                  <a:srgbClr val="F84949">
                    <a:alpha val="0"/>
                  </a:srgbClr>
                </a:gs>
                <a:gs pos="60000">
                  <a:srgbClr val="F84949"/>
                </a:gs>
              </a:gsLst>
              <a:lin ang="5400000" scaled="1"/>
            </a:gradFill>
            <a:prstDash val="dash"/>
            <a:miter lim="800000"/>
            <a:tailEnd type="triangle"/>
          </a:ln>
          <a:effectLst>
            <a:outerShdw blurRad="50800" dist="38100" dir="2700000" algn="tl" rotWithShape="0">
              <a:srgbClr val="F84949">
                <a:lumMod val="75000"/>
                <a:alpha val="40000"/>
              </a:srgbClr>
            </a:outerShdw>
          </a:effectLst>
        </p:spPr>
        <p:style>
          <a:lnRef idx="1">
            <a:srgbClr val="376FFF"/>
          </a:lnRef>
          <a:fillRef idx="0">
            <a:srgbClr val="376FFF"/>
          </a:fillRef>
          <a:effectRef idx="0">
            <a:srgbClr val="376FFF"/>
          </a:effectRef>
          <a:fontRef idx="minor">
            <a:srgbClr val="000000"/>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sp>
        <p:nvSpPr>
          <p:cNvPr id="45" name="弧形 44"/>
          <p:cNvSpPr/>
          <p:nvPr>
            <p:custDataLst>
              <p:tags r:id="rId13"/>
            </p:custDataLst>
          </p:nvPr>
        </p:nvSpPr>
        <p:spPr>
          <a:xfrm rot="15900000">
            <a:off x="4166066" y="2037647"/>
            <a:ext cx="3282474" cy="3282474"/>
          </a:xfrm>
          <a:prstGeom prst="arc">
            <a:avLst>
              <a:gd name="adj1" fmla="val 17360505"/>
              <a:gd name="adj2" fmla="val 21121678"/>
            </a:avLst>
          </a:prstGeom>
          <a:noFill/>
          <a:ln w="12700" cap="flat" cmpd="sng" algn="ctr">
            <a:gradFill>
              <a:gsLst>
                <a:gs pos="0">
                  <a:srgbClr val="376FFF">
                    <a:alpha val="0"/>
                  </a:srgbClr>
                </a:gs>
                <a:gs pos="60000">
                  <a:srgbClr val="376FFF"/>
                </a:gs>
              </a:gsLst>
              <a:lin ang="5400000" scaled="1"/>
            </a:gradFill>
            <a:prstDash val="dash"/>
            <a:miter lim="800000"/>
            <a:tailEnd type="triangle"/>
          </a:ln>
          <a:effectLst>
            <a:outerShdw blurRad="50800" dist="38100" dir="2700000" algn="tl" rotWithShape="0">
              <a:srgbClr val="376FFF">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cs typeface="微软雅黑" panose="020B0503020204020204" charset="-122"/>
            </a:endParaRPr>
          </a:p>
        </p:txBody>
      </p:sp>
      <p:sp>
        <p:nvSpPr>
          <p:cNvPr id="46" name="弧形 45"/>
          <p:cNvSpPr/>
          <p:nvPr>
            <p:custDataLst>
              <p:tags r:id="rId14"/>
            </p:custDataLst>
          </p:nvPr>
        </p:nvSpPr>
        <p:spPr>
          <a:xfrm rot="20220000">
            <a:off x="4124486" y="2043422"/>
            <a:ext cx="3282474" cy="3282474"/>
          </a:xfrm>
          <a:prstGeom prst="arc">
            <a:avLst>
              <a:gd name="adj1" fmla="val 17360505"/>
              <a:gd name="adj2" fmla="val 21121678"/>
            </a:avLst>
          </a:prstGeom>
          <a:noFill/>
          <a:ln w="12700" cap="flat" cmpd="sng" algn="ctr">
            <a:gradFill>
              <a:gsLst>
                <a:gs pos="0">
                  <a:srgbClr val="17D594">
                    <a:alpha val="0"/>
                  </a:srgbClr>
                </a:gs>
                <a:gs pos="60000">
                  <a:srgbClr val="17D594"/>
                </a:gs>
              </a:gsLst>
              <a:lin ang="5400000" scaled="1"/>
            </a:gradFill>
            <a:prstDash val="dash"/>
            <a:miter lim="800000"/>
            <a:tailEnd type="triangle"/>
          </a:ln>
          <a:effectLst>
            <a:outerShdw blurRad="50800" dist="38100" dir="3000000" algn="tl" rotWithShape="0">
              <a:srgbClr val="17D594">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cs typeface="微软雅黑" panose="020B0503020204020204" charset="-122"/>
            </a:endParaRPr>
          </a:p>
        </p:txBody>
      </p:sp>
      <p:sp>
        <p:nvSpPr>
          <p:cNvPr id="47" name="弧形 46"/>
          <p:cNvSpPr/>
          <p:nvPr>
            <p:custDataLst>
              <p:tags r:id="rId15"/>
            </p:custDataLst>
          </p:nvPr>
        </p:nvSpPr>
        <p:spPr>
          <a:xfrm rot="2940000">
            <a:off x="4121021" y="2000110"/>
            <a:ext cx="3282474" cy="3282474"/>
          </a:xfrm>
          <a:prstGeom prst="arc">
            <a:avLst>
              <a:gd name="adj1" fmla="val 17360505"/>
              <a:gd name="adj2" fmla="val 21121678"/>
            </a:avLst>
          </a:prstGeom>
          <a:noFill/>
          <a:ln w="12700" cap="flat" cmpd="sng" algn="ctr">
            <a:gradFill>
              <a:gsLst>
                <a:gs pos="0">
                  <a:srgbClr val="FFC000">
                    <a:alpha val="0"/>
                  </a:srgbClr>
                </a:gs>
                <a:gs pos="60000">
                  <a:srgbClr val="FFC000"/>
                </a:gs>
              </a:gsLst>
              <a:lin ang="5400000" scaled="1"/>
            </a:gradFill>
            <a:prstDash val="dash"/>
            <a:miter lim="800000"/>
            <a:tailEnd type="triangle"/>
          </a:ln>
          <a:effectLst>
            <a:outerShdw blurRad="50800" dist="38100" dir="2700000" algn="tl" rotWithShape="0">
              <a:srgbClr val="FFC000">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cs typeface="微软雅黑" panose="020B0503020204020204" charset="-122"/>
            </a:endParaRPr>
          </a:p>
        </p:txBody>
      </p:sp>
      <p:sp>
        <p:nvSpPr>
          <p:cNvPr id="41" name="弧形 40"/>
          <p:cNvSpPr/>
          <p:nvPr>
            <p:custDataLst>
              <p:tags r:id="rId16"/>
            </p:custDataLst>
          </p:nvPr>
        </p:nvSpPr>
        <p:spPr>
          <a:xfrm rot="7260000">
            <a:off x="4120444" y="2000110"/>
            <a:ext cx="3282474" cy="3282474"/>
          </a:xfrm>
          <a:prstGeom prst="arc">
            <a:avLst>
              <a:gd name="adj1" fmla="val 17360505"/>
              <a:gd name="adj2" fmla="val 21121678"/>
            </a:avLst>
          </a:prstGeom>
          <a:noFill/>
          <a:ln w="12700" cap="flat" cmpd="sng" algn="ctr">
            <a:gradFill>
              <a:gsLst>
                <a:gs pos="0">
                  <a:srgbClr val="FF7429">
                    <a:alpha val="0"/>
                  </a:srgbClr>
                </a:gs>
                <a:gs pos="60000">
                  <a:srgbClr val="FF7429"/>
                </a:gs>
              </a:gsLst>
              <a:lin ang="5400000" scaled="1"/>
            </a:gradFill>
            <a:prstDash val="dash"/>
            <a:miter lim="800000"/>
            <a:tailEnd type="triangle"/>
          </a:ln>
          <a:effectLst>
            <a:outerShdw blurRad="50800" dist="38100" dir="2700000" algn="tl" rotWithShape="0">
              <a:srgbClr val="FF7429">
                <a:lumMod val="75000"/>
                <a:alpha val="40000"/>
              </a:srgbClr>
            </a:outerShdw>
          </a:effectLst>
        </p:spPr>
        <p:style>
          <a:lnRef idx="1">
            <a:srgbClr val="376FFF"/>
          </a:lnRef>
          <a:fillRef idx="0">
            <a:srgbClr val="376FFF"/>
          </a:fillRef>
          <a:effectRef idx="0">
            <a:srgbClr val="376FFF"/>
          </a:effectRef>
          <a:fontRef idx="minor">
            <a:srgbClr val="000000"/>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cxnSp>
        <p:nvCxnSpPr>
          <p:cNvPr id="24" name="直接连接符 23"/>
          <p:cNvCxnSpPr>
            <a:stCxn id="5" idx="4"/>
          </p:cNvCxnSpPr>
          <p:nvPr>
            <p:custDataLst>
              <p:tags r:id="rId17"/>
            </p:custDataLst>
          </p:nvPr>
        </p:nvCxnSpPr>
        <p:spPr>
          <a:xfrm flipV="1">
            <a:off x="5780335" y="5492982"/>
            <a:ext cx="1261110" cy="34925"/>
          </a:xfrm>
          <a:prstGeom prst="line">
            <a:avLst/>
          </a:prstGeom>
          <a:noFill/>
          <a:ln w="3175" cap="flat" cmpd="sng" algn="ctr">
            <a:solidFill>
              <a:srgbClr val="FF7429"/>
            </a:solidFill>
            <a:prstDash val="sysDot"/>
            <a:miter lim="800000"/>
            <a:headEnd type="oval"/>
            <a:tailEnd type="none"/>
          </a:ln>
          <a:effectLst/>
        </p:spPr>
        <p:style>
          <a:lnRef idx="1">
            <a:srgbClr val="376FFF"/>
          </a:lnRef>
          <a:fillRef idx="0">
            <a:srgbClr val="376FFF"/>
          </a:fillRef>
          <a:effectRef idx="0">
            <a:srgbClr val="376FFF"/>
          </a:effectRef>
          <a:fontRef idx="minor">
            <a:srgbClr val="000000"/>
          </a:fontRef>
        </p:style>
      </p:cxnSp>
      <p:sp>
        <p:nvSpPr>
          <p:cNvPr id="26" name="矩形 25"/>
          <p:cNvSpPr/>
          <p:nvPr>
            <p:custDataLst>
              <p:tags r:id="rId18"/>
            </p:custDataLst>
          </p:nvPr>
        </p:nvSpPr>
        <p:spPr>
          <a:xfrm>
            <a:off x="7101840" y="4855845"/>
            <a:ext cx="4046855" cy="1627505"/>
          </a:xfrm>
          <a:prstGeom prst="rect">
            <a:avLst/>
          </a:prstGeom>
          <a:noFill/>
        </p:spPr>
        <p:txBody>
          <a:bodyPr wrap="square" lIns="0" tIns="0" rIns="0" bIns="0" rtlCol="0" anchor="b" anchorCtr="0">
            <a:noAutofit/>
          </a:bodyPr>
          <a:lstStyle/>
          <a:p>
            <a:pPr algn="just">
              <a:lnSpc>
                <a:spcPct val="110000"/>
              </a:lnSpc>
              <a:spcBef>
                <a:spcPct val="0"/>
              </a:spcBef>
              <a:spcAft>
                <a:spcPct val="0"/>
              </a:spcAft>
            </a:pPr>
            <a:r>
              <a:rPr lang="zh-CN" altLang="en-US" b="1">
                <a:solidFill>
                  <a:srgbClr val="FF7429"/>
                </a:solidFill>
                <a:latin typeface="+mn-ea"/>
                <a:cs typeface="+mn-ea"/>
                <a:sym typeface="+mn-ea"/>
              </a:rPr>
              <a:t>求助他人</a:t>
            </a:r>
            <a:endParaRPr lang="zh-CN" altLang="en-US" b="1">
              <a:solidFill>
                <a:srgbClr val="FF7429"/>
              </a:solidFill>
              <a:latin typeface="+mn-ea"/>
              <a:cs typeface="+mn-ea"/>
              <a:sym typeface="+mn-ea"/>
            </a:endParaRPr>
          </a:p>
          <a:p>
            <a:pPr algn="just">
              <a:lnSpc>
                <a:spcPct val="110000"/>
              </a:lnSpc>
              <a:spcBef>
                <a:spcPct val="0"/>
              </a:spcBef>
              <a:spcAft>
                <a:spcPct val="0"/>
              </a:spcAft>
            </a:pPr>
            <a:r>
              <a:rPr lang="zh-CN" altLang="en-US">
                <a:solidFill>
                  <a:srgbClr val="FF7429"/>
                </a:solidFill>
                <a:latin typeface="+mn-ea"/>
                <a:cs typeface="+mn-ea"/>
                <a:sym typeface="+mn-ea"/>
              </a:rPr>
              <a:t>产生不良情绪时，劳动者可以向家人、朋友等信任的人求助。如果问题得不到解决，则应求助心理医生等专业人士。</a:t>
            </a:r>
            <a:endParaRPr lang="zh-CN" altLang="en-US">
              <a:solidFill>
                <a:srgbClr val="FF7429"/>
              </a:solidFill>
              <a:latin typeface="+mn-ea"/>
              <a:cs typeface="+mn-ea"/>
              <a:sym typeface="+mn-ea"/>
            </a:endParaRPr>
          </a:p>
        </p:txBody>
      </p:sp>
      <p:cxnSp>
        <p:nvCxnSpPr>
          <p:cNvPr id="36" name="直接连接符 35"/>
          <p:cNvCxnSpPr/>
          <p:nvPr>
            <p:custDataLst>
              <p:tags r:id="rId19"/>
            </p:custDataLst>
          </p:nvPr>
        </p:nvCxnSpPr>
        <p:spPr>
          <a:xfrm>
            <a:off x="4054063" y="1396235"/>
            <a:ext cx="656590" cy="715010"/>
          </a:xfrm>
          <a:prstGeom prst="line">
            <a:avLst/>
          </a:prstGeom>
          <a:noFill/>
          <a:ln w="3175" cap="flat" cmpd="sng" algn="ctr">
            <a:solidFill>
              <a:srgbClr val="376FFF"/>
            </a:solidFill>
            <a:prstDash val="sysDot"/>
            <a:miter lim="800000"/>
            <a:headEnd type="none"/>
            <a:tailEnd type="oval"/>
          </a:ln>
          <a:effectLst/>
        </p:spPr>
        <p:style>
          <a:lnRef idx="1">
            <a:srgbClr val="376FFF"/>
          </a:lnRef>
          <a:fillRef idx="0">
            <a:srgbClr val="376FFF"/>
          </a:fillRef>
          <a:effectRef idx="0">
            <a:srgbClr val="376FFF"/>
          </a:effectRef>
          <a:fontRef idx="minor">
            <a:srgbClr val="000000"/>
          </a:fontRef>
        </p:style>
      </p:cxnSp>
      <p:cxnSp>
        <p:nvCxnSpPr>
          <p:cNvPr id="37" name="直接连接符 36"/>
          <p:cNvCxnSpPr/>
          <p:nvPr>
            <p:custDataLst>
              <p:tags r:id="rId20"/>
            </p:custDataLst>
          </p:nvPr>
        </p:nvCxnSpPr>
        <p:spPr>
          <a:xfrm>
            <a:off x="3522160" y="4385158"/>
            <a:ext cx="540922" cy="0"/>
          </a:xfrm>
          <a:prstGeom prst="line">
            <a:avLst/>
          </a:prstGeom>
          <a:noFill/>
          <a:ln w="3175" cap="flat" cmpd="sng" algn="ctr">
            <a:solidFill>
              <a:srgbClr val="F84949"/>
            </a:solidFill>
            <a:prstDash val="sysDot"/>
            <a:miter lim="800000"/>
            <a:headEnd type="none"/>
            <a:tailEnd type="oval"/>
          </a:ln>
          <a:effectLst/>
        </p:spPr>
        <p:style>
          <a:lnRef idx="1">
            <a:srgbClr val="376FFF"/>
          </a:lnRef>
          <a:fillRef idx="0">
            <a:srgbClr val="376FFF"/>
          </a:fillRef>
          <a:effectRef idx="0">
            <a:srgbClr val="376FFF"/>
          </a:effectRef>
          <a:fontRef idx="minor">
            <a:srgbClr val="000000"/>
          </a:fontRef>
        </p:style>
      </p:cxnSp>
      <p:sp>
        <p:nvSpPr>
          <p:cNvPr id="38" name="任意多边形 37"/>
          <p:cNvSpPr/>
          <p:nvPr>
            <p:custDataLst>
              <p:tags r:id="rId21"/>
            </p:custDataLst>
          </p:nvPr>
        </p:nvSpPr>
        <p:spPr>
          <a:xfrm>
            <a:off x="4458278" y="2245545"/>
            <a:ext cx="1191372" cy="1025500"/>
          </a:xfrm>
          <a:custGeom>
            <a:avLst/>
            <a:gdLst/>
            <a:ahLst/>
            <a:cxnLst>
              <a:cxn ang="3">
                <a:pos x="hc" y="t"/>
              </a:cxn>
              <a:cxn ang="cd2">
                <a:pos x="l" y="vc"/>
              </a:cxn>
              <a:cxn ang="cd4">
                <a:pos x="hc" y="b"/>
              </a:cxn>
              <a:cxn ang="0">
                <a:pos x="r" y="vc"/>
              </a:cxn>
            </a:cxnLst>
            <a:rect l="l" t="t" r="r" b="b"/>
            <a:pathLst>
              <a:path w="2063" h="1776">
                <a:moveTo>
                  <a:pt x="2063" y="0"/>
                </a:moveTo>
                <a:lnTo>
                  <a:pt x="2063" y="935"/>
                </a:lnTo>
                <a:lnTo>
                  <a:pt x="1976" y="949"/>
                </a:lnTo>
                <a:cubicBezTo>
                  <a:pt x="1534" y="1039"/>
                  <a:pt x="1161" y="1317"/>
                  <a:pt x="943" y="1696"/>
                </a:cubicBezTo>
                <a:lnTo>
                  <a:pt x="906" y="1776"/>
                </a:lnTo>
                <a:lnTo>
                  <a:pt x="0" y="1516"/>
                </a:lnTo>
                <a:lnTo>
                  <a:pt x="73" y="1352"/>
                </a:lnTo>
                <a:cubicBezTo>
                  <a:pt x="445" y="615"/>
                  <a:pt x="1175" y="89"/>
                  <a:pt x="2035" y="1"/>
                </a:cubicBezTo>
                <a:lnTo>
                  <a:pt x="2063" y="0"/>
                </a:lnTo>
                <a:close/>
              </a:path>
            </a:pathLst>
          </a:custGeom>
          <a:gradFill>
            <a:gsLst>
              <a:gs pos="0">
                <a:srgbClr val="376FFF">
                  <a:lumMod val="60000"/>
                  <a:lumOff val="40000"/>
                </a:srgbClr>
              </a:gs>
              <a:gs pos="100000">
                <a:srgbClr val="376FFF">
                  <a:alpha val="100000"/>
                </a:srgbClr>
              </a:gs>
            </a:gsLst>
            <a:lin ang="5400000" scaled="0"/>
          </a:gradFill>
          <a:ln w="12700" cap="flat" cmpd="sng" algn="ctr">
            <a:noFill/>
            <a:prstDash val="solid"/>
            <a:miter lim="800000"/>
          </a:ln>
          <a:effectLst>
            <a:outerShdw blurRad="127000" sx="105000" sy="105000" algn="ctr" rotWithShape="0">
              <a:srgbClr val="376FFF">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tIns="36195" rIns="107950" bIns="3619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effectLst>
                  <a:outerShdw blurRad="50800" dist="50800" dir="5400000" algn="ctr" rotWithShape="0">
                    <a:srgbClr val="376FFF">
                      <a:lumMod val="75000"/>
                      <a:alpha val="40000"/>
                    </a:srgbClr>
                  </a:outerShdw>
                </a:effectLst>
                <a:latin typeface="+mn-ea"/>
                <a:cs typeface="+mn-ea"/>
                <a:sym typeface="+mn-ea"/>
              </a:rPr>
              <a:t>01</a:t>
            </a:r>
            <a:endParaRPr lang="en-US" altLang="zh-CN" b="1">
              <a:solidFill>
                <a:srgbClr val="FFFFFF"/>
              </a:solidFill>
              <a:effectLst>
                <a:outerShdw blurRad="50800" dist="50800" dir="5400000" algn="ctr" rotWithShape="0">
                  <a:srgbClr val="376FFF">
                    <a:lumMod val="75000"/>
                    <a:alpha val="40000"/>
                  </a:srgbClr>
                </a:outerShdw>
              </a:effectLst>
              <a:latin typeface="+mn-ea"/>
              <a:cs typeface="+mn-ea"/>
              <a:sym typeface="+mn-ea"/>
            </a:endParaRPr>
          </a:p>
        </p:txBody>
      </p:sp>
      <p:sp>
        <p:nvSpPr>
          <p:cNvPr id="40" name="任意多边形 39"/>
          <p:cNvSpPr/>
          <p:nvPr>
            <p:custDataLst>
              <p:tags r:id="rId22"/>
            </p:custDataLst>
          </p:nvPr>
        </p:nvSpPr>
        <p:spPr>
          <a:xfrm>
            <a:off x="5905477" y="2244967"/>
            <a:ext cx="1200835" cy="1029417"/>
          </a:xfrm>
          <a:custGeom>
            <a:avLst/>
            <a:gdLst/>
            <a:ahLst/>
            <a:cxnLst>
              <a:cxn ang="3">
                <a:pos x="hc" y="t"/>
              </a:cxn>
              <a:cxn ang="cd2">
                <a:pos x="l" y="vc"/>
              </a:cxn>
              <a:cxn ang="cd4">
                <a:pos x="hc" y="b"/>
              </a:cxn>
              <a:cxn ang="0">
                <a:pos x="r" y="vc"/>
              </a:cxn>
            </a:cxnLst>
            <a:rect l="l" t="t" r="r" b="b"/>
            <a:pathLst>
              <a:path w="2079" h="1783">
                <a:moveTo>
                  <a:pt x="0" y="0"/>
                </a:moveTo>
                <a:lnTo>
                  <a:pt x="178" y="19"/>
                </a:lnTo>
                <a:cubicBezTo>
                  <a:pt x="995" y="145"/>
                  <a:pt x="1721" y="677"/>
                  <a:pt x="2069" y="1467"/>
                </a:cubicBezTo>
                <a:lnTo>
                  <a:pt x="2079" y="1494"/>
                </a:lnTo>
                <a:lnTo>
                  <a:pt x="1190" y="1783"/>
                </a:lnTo>
                <a:lnTo>
                  <a:pt x="1150" y="1703"/>
                </a:lnTo>
                <a:cubicBezTo>
                  <a:pt x="928" y="1311"/>
                  <a:pt x="548" y="1042"/>
                  <a:pt x="120" y="952"/>
                </a:cubicBezTo>
                <a:lnTo>
                  <a:pt x="33" y="942"/>
                </a:lnTo>
                <a:lnTo>
                  <a:pt x="0" y="0"/>
                </a:lnTo>
                <a:close/>
              </a:path>
            </a:pathLst>
          </a:custGeom>
          <a:gradFill>
            <a:gsLst>
              <a:gs pos="0">
                <a:srgbClr val="17D594">
                  <a:lumMod val="60000"/>
                  <a:lumOff val="40000"/>
                </a:srgbClr>
              </a:gs>
              <a:gs pos="100000">
                <a:srgbClr val="17D594"/>
              </a:gs>
            </a:gsLst>
            <a:lin ang="5400000" scaled="0"/>
          </a:gradFill>
          <a:ln w="12700" cap="flat" cmpd="sng" algn="ctr">
            <a:noFill/>
            <a:prstDash val="solid"/>
            <a:miter lim="800000"/>
          </a:ln>
          <a:effectLst>
            <a:outerShdw blurRad="127000" sx="106000" sy="106000" algn="ctr"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107950" tIns="36195" bIns="3619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effectLst>
                  <a:outerShdw blurRad="50800" dist="50800" dir="5400000" algn="ctr" rotWithShape="0">
                    <a:srgbClr val="17D594">
                      <a:lumMod val="75000"/>
                      <a:alpha val="40000"/>
                    </a:srgbClr>
                  </a:outerShdw>
                </a:effectLst>
                <a:latin typeface="+mn-ea"/>
                <a:cs typeface="+mn-ea"/>
                <a:sym typeface="+mn-ea"/>
              </a:rPr>
              <a:t>02</a:t>
            </a:r>
            <a:endParaRPr lang="en-US" altLang="zh-CN" b="1">
              <a:solidFill>
                <a:srgbClr val="FFFFFF"/>
              </a:solidFill>
              <a:effectLst>
                <a:outerShdw blurRad="50800" dist="50800" dir="5400000" algn="ctr" rotWithShape="0">
                  <a:srgbClr val="17D594">
                    <a:lumMod val="75000"/>
                    <a:alpha val="40000"/>
                  </a:srgbClr>
                </a:outerShdw>
              </a:effectLst>
              <a:latin typeface="+mn-ea"/>
              <a:cs typeface="+mn-ea"/>
              <a:sym typeface="+mn-ea"/>
            </a:endParaRPr>
          </a:p>
        </p:txBody>
      </p:sp>
      <p:sp>
        <p:nvSpPr>
          <p:cNvPr id="42" name="任意多边形 41"/>
          <p:cNvSpPr/>
          <p:nvPr>
            <p:custDataLst>
              <p:tags r:id="rId23"/>
            </p:custDataLst>
          </p:nvPr>
        </p:nvSpPr>
        <p:spPr>
          <a:xfrm>
            <a:off x="6405009" y="3337008"/>
            <a:ext cx="806461" cy="1408591"/>
          </a:xfrm>
          <a:custGeom>
            <a:avLst/>
            <a:gdLst/>
            <a:ahLst/>
            <a:cxnLst>
              <a:cxn ang="3">
                <a:pos x="hc" y="t"/>
              </a:cxn>
              <a:cxn ang="cd2">
                <a:pos x="l" y="vc"/>
              </a:cxn>
              <a:cxn ang="cd4">
                <a:pos x="hc" y="b"/>
              </a:cxn>
              <a:cxn ang="0">
                <a:pos x="r" y="vc"/>
              </a:cxn>
            </a:cxnLst>
            <a:rect l="l" t="t" r="r" b="b"/>
            <a:pathLst>
              <a:path w="1396" h="2439">
                <a:moveTo>
                  <a:pt x="1328" y="0"/>
                </a:moveTo>
                <a:lnTo>
                  <a:pt x="1364" y="175"/>
                </a:lnTo>
                <a:cubicBezTo>
                  <a:pt x="1381" y="277"/>
                  <a:pt x="1391" y="380"/>
                  <a:pt x="1395" y="482"/>
                </a:cubicBezTo>
                <a:cubicBezTo>
                  <a:pt x="1421" y="1200"/>
                  <a:pt x="1135" y="1917"/>
                  <a:pt x="572" y="2421"/>
                </a:cubicBezTo>
                <a:lnTo>
                  <a:pt x="550" y="2439"/>
                </a:lnTo>
                <a:lnTo>
                  <a:pt x="0" y="1682"/>
                </a:lnTo>
                <a:lnTo>
                  <a:pt x="63" y="1620"/>
                </a:lnTo>
                <a:cubicBezTo>
                  <a:pt x="367" y="1288"/>
                  <a:pt x="506" y="843"/>
                  <a:pt x="459" y="409"/>
                </a:cubicBezTo>
                <a:lnTo>
                  <a:pt x="442" y="322"/>
                </a:lnTo>
                <a:lnTo>
                  <a:pt x="1328" y="0"/>
                </a:lnTo>
                <a:close/>
              </a:path>
            </a:pathLst>
          </a:custGeom>
          <a:gradFill>
            <a:gsLst>
              <a:gs pos="0">
                <a:srgbClr val="FFC000">
                  <a:lumMod val="60000"/>
                  <a:lumOff val="40000"/>
                </a:srgbClr>
              </a:gs>
              <a:gs pos="100000">
                <a:srgbClr val="FFC000"/>
              </a:gs>
            </a:gsLst>
            <a:lin ang="5400000" scaled="0"/>
          </a:gradFill>
          <a:ln w="12700" cap="flat" cmpd="sng" algn="ctr">
            <a:noFill/>
            <a:prstDash val="solid"/>
            <a:miter lim="800000"/>
          </a:ln>
          <a:effectLst>
            <a:outerShdw blurRad="127000" sx="105000" sy="105000" algn="ctr" rotWithShape="0">
              <a:srgbClr val="FFC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215900" tIns="36195" bIns="3619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effectLst>
                  <a:outerShdw blurRad="50800" dist="50800" dir="5400000" algn="ctr" rotWithShape="0">
                    <a:srgbClr val="FFC000">
                      <a:lumMod val="75000"/>
                      <a:alpha val="40000"/>
                    </a:srgbClr>
                  </a:outerShdw>
                </a:effectLst>
                <a:latin typeface="+mn-ea"/>
                <a:cs typeface="+mn-ea"/>
                <a:sym typeface="+mn-ea"/>
              </a:rPr>
              <a:t>03</a:t>
            </a:r>
            <a:endParaRPr lang="en-US" altLang="zh-CN" b="1">
              <a:solidFill>
                <a:srgbClr val="FFFFFF"/>
              </a:solidFill>
              <a:effectLst>
                <a:outerShdw blurRad="50800" dist="50800" dir="5400000" algn="ctr" rotWithShape="0">
                  <a:srgbClr val="FFC000">
                    <a:lumMod val="75000"/>
                    <a:alpha val="40000"/>
                  </a:srgbClr>
                </a:outerShdw>
              </a:effectLst>
              <a:latin typeface="+mn-ea"/>
              <a:cs typeface="+mn-ea"/>
              <a:sym typeface="+mn-ea"/>
            </a:endParaRPr>
          </a:p>
        </p:txBody>
      </p:sp>
      <p:sp>
        <p:nvSpPr>
          <p:cNvPr id="48" name="任意多边形 47"/>
          <p:cNvSpPr/>
          <p:nvPr>
            <p:custDataLst>
              <p:tags r:id="rId24"/>
            </p:custDataLst>
          </p:nvPr>
        </p:nvSpPr>
        <p:spPr>
          <a:xfrm>
            <a:off x="5051941" y="4461965"/>
            <a:ext cx="1478465" cy="639427"/>
          </a:xfrm>
          <a:custGeom>
            <a:avLst/>
            <a:gdLst/>
            <a:ahLst/>
            <a:cxnLst>
              <a:cxn ang="3">
                <a:pos x="hc" y="t"/>
              </a:cxn>
              <a:cxn ang="cd2">
                <a:pos x="l" y="vc"/>
              </a:cxn>
              <a:cxn ang="cd4">
                <a:pos x="hc" y="b"/>
              </a:cxn>
              <a:cxn ang="0">
                <a:pos x="r" y="vc"/>
              </a:cxn>
            </a:cxnLst>
            <a:rect l="l" t="t" r="r" b="b"/>
            <a:pathLst>
              <a:path w="2560" h="1107">
                <a:moveTo>
                  <a:pt x="550" y="0"/>
                </a:moveTo>
                <a:lnTo>
                  <a:pt x="628" y="41"/>
                </a:lnTo>
                <a:cubicBezTo>
                  <a:pt x="1039" y="227"/>
                  <a:pt x="1504" y="221"/>
                  <a:pt x="1903" y="43"/>
                </a:cubicBezTo>
                <a:lnTo>
                  <a:pt x="1980" y="0"/>
                </a:lnTo>
                <a:lnTo>
                  <a:pt x="2560" y="743"/>
                </a:lnTo>
                <a:lnTo>
                  <a:pt x="2405" y="832"/>
                </a:lnTo>
                <a:cubicBezTo>
                  <a:pt x="1670" y="1210"/>
                  <a:pt x="770" y="1207"/>
                  <a:pt x="24" y="772"/>
                </a:cubicBezTo>
                <a:lnTo>
                  <a:pt x="0" y="757"/>
                </a:lnTo>
                <a:lnTo>
                  <a:pt x="550" y="0"/>
                </a:lnTo>
                <a:close/>
              </a:path>
            </a:pathLst>
          </a:custGeom>
          <a:gradFill>
            <a:gsLst>
              <a:gs pos="0">
                <a:srgbClr val="FF7429">
                  <a:lumMod val="60000"/>
                  <a:lumOff val="40000"/>
                </a:srgbClr>
              </a:gs>
              <a:gs pos="100000">
                <a:srgbClr val="FF7429"/>
              </a:gs>
            </a:gsLst>
            <a:lin ang="5400000" scaled="0"/>
          </a:gradFill>
          <a:ln w="12700" cap="flat" cmpd="sng" algn="ctr">
            <a:noFill/>
            <a:prstDash val="solid"/>
            <a:miter lim="800000"/>
          </a:ln>
          <a:effectLst>
            <a:outerShdw blurRad="127000" sx="105000" sy="105000" algn="ctr" rotWithShape="0">
              <a:srgbClr val="FF7429">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tIns="144145" bIns="3619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effectLst>
                  <a:outerShdw blurRad="50800" dist="50800" dir="5400000" algn="ctr" rotWithShape="0">
                    <a:srgbClr val="FF7429">
                      <a:lumMod val="75000"/>
                      <a:alpha val="40000"/>
                    </a:srgbClr>
                  </a:outerShdw>
                </a:effectLst>
                <a:latin typeface="+mn-ea"/>
                <a:cs typeface="+mn-ea"/>
                <a:sym typeface="+mn-ea"/>
              </a:rPr>
              <a:t>04</a:t>
            </a:r>
            <a:endParaRPr lang="en-US" altLang="zh-CN" b="1">
              <a:solidFill>
                <a:srgbClr val="FFFFFF"/>
              </a:solidFill>
              <a:effectLst>
                <a:outerShdw blurRad="50800" dist="50800" dir="5400000" algn="ctr" rotWithShape="0">
                  <a:srgbClr val="FF7429">
                    <a:lumMod val="75000"/>
                    <a:alpha val="40000"/>
                  </a:srgbClr>
                </a:outerShdw>
              </a:effectLst>
              <a:latin typeface="+mn-ea"/>
              <a:cs typeface="+mn-ea"/>
              <a:sym typeface="+mn-ea"/>
            </a:endParaRPr>
          </a:p>
        </p:txBody>
      </p:sp>
      <p:sp>
        <p:nvSpPr>
          <p:cNvPr id="49" name="任意多边形 48"/>
          <p:cNvSpPr/>
          <p:nvPr>
            <p:custDataLst>
              <p:tags r:id="rId25"/>
            </p:custDataLst>
          </p:nvPr>
        </p:nvSpPr>
        <p:spPr>
          <a:xfrm>
            <a:off x="4345089" y="3346247"/>
            <a:ext cx="805311" cy="1403615"/>
          </a:xfrm>
          <a:custGeom>
            <a:avLst/>
            <a:gdLst/>
            <a:ahLst/>
            <a:cxnLst>
              <a:cxn ang="3">
                <a:pos x="hc" y="t"/>
              </a:cxn>
              <a:cxn ang="cd2">
                <a:pos x="l" y="vc"/>
              </a:cxn>
              <a:cxn ang="cd4">
                <a:pos x="hc" y="b"/>
              </a:cxn>
              <a:cxn ang="0">
                <a:pos x="r" y="vc"/>
              </a:cxn>
            </a:cxnLst>
            <a:rect l="l" t="t" r="r" b="b"/>
            <a:pathLst>
              <a:path w="1394" h="2431">
                <a:moveTo>
                  <a:pt x="63" y="0"/>
                </a:moveTo>
                <a:lnTo>
                  <a:pt x="953" y="289"/>
                </a:lnTo>
                <a:lnTo>
                  <a:pt x="938" y="376"/>
                </a:lnTo>
                <a:cubicBezTo>
                  <a:pt x="888" y="824"/>
                  <a:pt x="1037" y="1265"/>
                  <a:pt x="1330" y="1589"/>
                </a:cubicBezTo>
                <a:lnTo>
                  <a:pt x="1394" y="1649"/>
                </a:lnTo>
                <a:lnTo>
                  <a:pt x="868" y="2431"/>
                </a:lnTo>
                <a:lnTo>
                  <a:pt x="735" y="2310"/>
                </a:lnTo>
                <a:cubicBezTo>
                  <a:pt x="148" y="1728"/>
                  <a:pt x="-127" y="872"/>
                  <a:pt x="56" y="28"/>
                </a:cubicBezTo>
                <a:lnTo>
                  <a:pt x="63" y="0"/>
                </a:lnTo>
                <a:close/>
              </a:path>
            </a:pathLst>
          </a:custGeom>
          <a:gradFill>
            <a:gsLst>
              <a:gs pos="0">
                <a:srgbClr val="F84949">
                  <a:lumMod val="60000"/>
                  <a:lumOff val="40000"/>
                </a:srgbClr>
              </a:gs>
              <a:gs pos="100000">
                <a:srgbClr val="F84949"/>
              </a:gs>
            </a:gsLst>
            <a:lin ang="5400000" scaled="0"/>
          </a:gradFill>
          <a:ln w="12700" cap="flat" cmpd="sng" algn="ctr">
            <a:noFill/>
            <a:prstDash val="solid"/>
            <a:miter lim="800000"/>
          </a:ln>
          <a:effectLst>
            <a:outerShdw blurRad="127000" sx="105000" sy="105000" algn="ctr" rotWithShape="0">
              <a:srgbClr val="F84949">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tIns="36195" rIns="215900" bIns="36195"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effectLst>
                  <a:outerShdw blurRad="50800" dist="50800" dir="5400000" algn="ctr" rotWithShape="0">
                    <a:srgbClr val="F84949">
                      <a:lumMod val="75000"/>
                      <a:alpha val="40000"/>
                    </a:srgbClr>
                  </a:outerShdw>
                </a:effectLst>
                <a:latin typeface="+mn-ea"/>
                <a:cs typeface="+mn-ea"/>
                <a:sym typeface="+mn-ea"/>
              </a:rPr>
              <a:t>05</a:t>
            </a:r>
            <a:endParaRPr lang="en-US" altLang="zh-CN" b="1">
              <a:solidFill>
                <a:srgbClr val="FFFFFF"/>
              </a:solidFill>
              <a:effectLst>
                <a:outerShdw blurRad="50800" dist="50800" dir="5400000" algn="ctr" rotWithShape="0">
                  <a:srgbClr val="F84949">
                    <a:lumMod val="75000"/>
                    <a:alpha val="40000"/>
                  </a:srgbClr>
                </a:outerShdw>
              </a:effectLst>
              <a:latin typeface="+mn-ea"/>
              <a:cs typeface="+mn-ea"/>
              <a:sym typeface="+mn-ea"/>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474470" y="209550"/>
            <a:ext cx="9510395" cy="944245"/>
          </a:xfrm>
        </p:spPr>
        <p:txBody>
          <a:bodyPr/>
          <a:p>
            <a:pPr>
              <a:lnSpc>
                <a:spcPct val="120000"/>
              </a:lnSpc>
            </a:pPr>
            <a:r>
              <a:rPr lang="zh-CN" altLang="en-US" sz="3600">
                <a:solidFill>
                  <a:schemeClr val="accent6">
                    <a:lumMod val="75000"/>
                  </a:schemeClr>
                </a:solidFill>
              </a:rPr>
              <a:t>四、提高安全防范能力</a:t>
            </a:r>
            <a:br>
              <a:rPr lang="zh-CN" altLang="en-US" sz="3600">
                <a:solidFill>
                  <a:schemeClr val="accent6">
                    <a:lumMod val="75000"/>
                  </a:schemeClr>
                </a:solidFill>
              </a:rPr>
            </a:br>
            <a:r>
              <a:rPr lang="en-US" altLang="en-US" sz="2800">
                <a:solidFill>
                  <a:schemeClr val="accent6">
                    <a:lumMod val="75000"/>
                  </a:schemeClr>
                </a:solidFill>
              </a:rPr>
              <a:t>（一）预防物体打击</a:t>
            </a:r>
            <a:endParaRPr lang="en-US" altLang="en-US" sz="2800">
              <a:solidFill>
                <a:schemeClr val="accent6">
                  <a:lumMod val="75000"/>
                </a:schemeClr>
              </a:solidFill>
            </a:endParaRPr>
          </a:p>
        </p:txBody>
      </p:sp>
      <p:sp>
        <p:nvSpPr>
          <p:cNvPr id="39" name="任意多边形: 形状 15"/>
          <p:cNvSpPr/>
          <p:nvPr>
            <p:custDataLst>
              <p:tags r:id="rId2"/>
            </p:custDataLst>
          </p:nvPr>
        </p:nvSpPr>
        <p:spPr>
          <a:xfrm>
            <a:off x="8029575" y="3799841"/>
            <a:ext cx="3513455" cy="2382520"/>
          </a:xfrm>
          <a:custGeom>
            <a:avLst/>
            <a:gdLst>
              <a:gd name="connsiteX0" fmla="*/ 159 w 5532"/>
              <a:gd name="connsiteY0" fmla="*/ 551 h 3751"/>
              <a:gd name="connsiteX1" fmla="*/ 567 w 5532"/>
              <a:gd name="connsiteY1" fmla="*/ 259 h 3751"/>
              <a:gd name="connsiteX2" fmla="*/ 1154 w 5532"/>
              <a:gd name="connsiteY2" fmla="*/ 113 h 3751"/>
              <a:gd name="connsiteX3" fmla="*/ 2373 w 5532"/>
              <a:gd name="connsiteY3" fmla="*/ 79 h 3751"/>
              <a:gd name="connsiteX4" fmla="*/ 3251 w 5532"/>
              <a:gd name="connsiteY4" fmla="*/ 40 h 3751"/>
              <a:gd name="connsiteX5" fmla="*/ 3953 w 5532"/>
              <a:gd name="connsiteY5" fmla="*/ 19 h 3751"/>
              <a:gd name="connsiteX6" fmla="*/ 4997 w 5532"/>
              <a:gd name="connsiteY6" fmla="*/ 269 h 3751"/>
              <a:gd name="connsiteX7" fmla="*/ 5365 w 5532"/>
              <a:gd name="connsiteY7" fmla="*/ 572 h 3751"/>
              <a:gd name="connsiteX8" fmla="*/ 5528 w 5532"/>
              <a:gd name="connsiteY8" fmla="*/ 1427 h 3751"/>
              <a:gd name="connsiteX9" fmla="*/ 5462 w 5532"/>
              <a:gd name="connsiteY9" fmla="*/ 2970 h 3751"/>
              <a:gd name="connsiteX10" fmla="*/ 5169 w 5532"/>
              <a:gd name="connsiteY10" fmla="*/ 3429 h 3751"/>
              <a:gd name="connsiteX11" fmla="*/ 3937 w 5532"/>
              <a:gd name="connsiteY11" fmla="*/ 3523 h 3751"/>
              <a:gd name="connsiteX12" fmla="*/ 2729 w 5532"/>
              <a:gd name="connsiteY12" fmla="*/ 3554 h 3751"/>
              <a:gd name="connsiteX13" fmla="*/ 1717 w 5532"/>
              <a:gd name="connsiteY13" fmla="*/ 3752 h 3751"/>
              <a:gd name="connsiteX14" fmla="*/ 518 w 5532"/>
              <a:gd name="connsiteY14" fmla="*/ 3554 h 3751"/>
              <a:gd name="connsiteX15" fmla="*/ 94 w 5532"/>
              <a:gd name="connsiteY15" fmla="*/ 3262 h 3751"/>
              <a:gd name="connsiteX16" fmla="*/ 4 w 5532"/>
              <a:gd name="connsiteY16" fmla="*/ 2647 h 3751"/>
              <a:gd name="connsiteX17" fmla="*/ 20 w 5532"/>
              <a:gd name="connsiteY17" fmla="*/ 1573 h 3751"/>
              <a:gd name="connsiteX18" fmla="*/ 45 w 5532"/>
              <a:gd name="connsiteY18" fmla="*/ 864 h 3751"/>
              <a:gd name="connsiteX19" fmla="*/ 159 w 5532"/>
              <a:gd name="connsiteY19" fmla="*/ 551 h 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33" h="3752">
                <a:moveTo>
                  <a:pt x="159" y="551"/>
                </a:moveTo>
                <a:cubicBezTo>
                  <a:pt x="246" y="450"/>
                  <a:pt x="401" y="332"/>
                  <a:pt x="567" y="259"/>
                </a:cubicBezTo>
                <a:cubicBezTo>
                  <a:pt x="733" y="186"/>
                  <a:pt x="963" y="128"/>
                  <a:pt x="1154" y="113"/>
                </a:cubicBezTo>
                <a:cubicBezTo>
                  <a:pt x="1710" y="62"/>
                  <a:pt x="2040" y="109"/>
                  <a:pt x="2373" y="79"/>
                </a:cubicBezTo>
                <a:cubicBezTo>
                  <a:pt x="2706" y="49"/>
                  <a:pt x="2996" y="73"/>
                  <a:pt x="3251" y="40"/>
                </a:cubicBezTo>
                <a:cubicBezTo>
                  <a:pt x="3507" y="7"/>
                  <a:pt x="3662" y="-19"/>
                  <a:pt x="3953" y="19"/>
                </a:cubicBezTo>
                <a:cubicBezTo>
                  <a:pt x="4244" y="57"/>
                  <a:pt x="4762" y="177"/>
                  <a:pt x="4997" y="269"/>
                </a:cubicBezTo>
                <a:cubicBezTo>
                  <a:pt x="5233" y="361"/>
                  <a:pt x="5276" y="379"/>
                  <a:pt x="5365" y="572"/>
                </a:cubicBezTo>
                <a:cubicBezTo>
                  <a:pt x="5453" y="765"/>
                  <a:pt x="5511" y="1027"/>
                  <a:pt x="5528" y="1427"/>
                </a:cubicBezTo>
                <a:cubicBezTo>
                  <a:pt x="5544" y="1826"/>
                  <a:pt x="5522" y="2636"/>
                  <a:pt x="5462" y="2970"/>
                </a:cubicBezTo>
                <a:cubicBezTo>
                  <a:pt x="5403" y="3304"/>
                  <a:pt x="5423" y="3337"/>
                  <a:pt x="5169" y="3429"/>
                </a:cubicBezTo>
                <a:cubicBezTo>
                  <a:pt x="4914" y="3521"/>
                  <a:pt x="4343" y="3502"/>
                  <a:pt x="3937" y="3523"/>
                </a:cubicBezTo>
                <a:cubicBezTo>
                  <a:pt x="3530" y="3543"/>
                  <a:pt x="3099" y="3516"/>
                  <a:pt x="2729" y="3554"/>
                </a:cubicBezTo>
                <a:cubicBezTo>
                  <a:pt x="2359" y="3592"/>
                  <a:pt x="2086" y="3752"/>
                  <a:pt x="1717" y="3752"/>
                </a:cubicBezTo>
                <a:cubicBezTo>
                  <a:pt x="1349" y="3752"/>
                  <a:pt x="788" y="3636"/>
                  <a:pt x="518" y="3554"/>
                </a:cubicBezTo>
                <a:cubicBezTo>
                  <a:pt x="247" y="3472"/>
                  <a:pt x="179" y="3413"/>
                  <a:pt x="94" y="3262"/>
                </a:cubicBezTo>
                <a:cubicBezTo>
                  <a:pt x="8" y="3111"/>
                  <a:pt x="16" y="2928"/>
                  <a:pt x="4" y="2647"/>
                </a:cubicBezTo>
                <a:cubicBezTo>
                  <a:pt x="-8" y="2365"/>
                  <a:pt x="12" y="1899"/>
                  <a:pt x="20" y="1573"/>
                </a:cubicBezTo>
                <a:cubicBezTo>
                  <a:pt x="28" y="1246"/>
                  <a:pt x="24" y="1039"/>
                  <a:pt x="45" y="864"/>
                </a:cubicBezTo>
                <a:cubicBezTo>
                  <a:pt x="65" y="688"/>
                  <a:pt x="72" y="652"/>
                  <a:pt x="159" y="551"/>
                </a:cubicBez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41" name="任意多边形: 形状 15"/>
          <p:cNvSpPr/>
          <p:nvPr>
            <p:custDataLst>
              <p:tags r:id="rId3"/>
            </p:custDataLst>
          </p:nvPr>
        </p:nvSpPr>
        <p:spPr>
          <a:xfrm>
            <a:off x="7969250" y="3851276"/>
            <a:ext cx="3633470" cy="2290445"/>
          </a:xfrm>
          <a:custGeom>
            <a:avLst/>
            <a:gdLst>
              <a:gd name="connsiteX0" fmla="*/ 165 w 5724"/>
              <a:gd name="connsiteY0" fmla="*/ 583 h 3793"/>
              <a:gd name="connsiteX1" fmla="*/ 587 w 5724"/>
              <a:gd name="connsiteY1" fmla="*/ 274 h 3793"/>
              <a:gd name="connsiteX2" fmla="*/ 1194 w 5724"/>
              <a:gd name="connsiteY2" fmla="*/ 120 h 3793"/>
              <a:gd name="connsiteX3" fmla="*/ 2455 w 5724"/>
              <a:gd name="connsiteY3" fmla="*/ 84 h 3793"/>
              <a:gd name="connsiteX4" fmla="*/ 3364 w 5724"/>
              <a:gd name="connsiteY4" fmla="*/ 42 h 3793"/>
              <a:gd name="connsiteX5" fmla="*/ 4090 w 5724"/>
              <a:gd name="connsiteY5" fmla="*/ 20 h 3793"/>
              <a:gd name="connsiteX6" fmla="*/ 5170 w 5724"/>
              <a:gd name="connsiteY6" fmla="*/ 285 h 3793"/>
              <a:gd name="connsiteX7" fmla="*/ 5551 w 5724"/>
              <a:gd name="connsiteY7" fmla="*/ 605 h 3793"/>
              <a:gd name="connsiteX8" fmla="*/ 5720 w 5724"/>
              <a:gd name="connsiteY8" fmla="*/ 1510 h 3793"/>
              <a:gd name="connsiteX9" fmla="*/ 5652 w 5724"/>
              <a:gd name="connsiteY9" fmla="*/ 3143 h 3793"/>
              <a:gd name="connsiteX10" fmla="*/ 5348 w 5724"/>
              <a:gd name="connsiteY10" fmla="*/ 3628 h 3793"/>
              <a:gd name="connsiteX11" fmla="*/ 4074 w 5724"/>
              <a:gd name="connsiteY11" fmla="*/ 3728 h 3793"/>
              <a:gd name="connsiteX12" fmla="*/ 2824 w 5724"/>
              <a:gd name="connsiteY12" fmla="*/ 3760 h 3793"/>
              <a:gd name="connsiteX13" fmla="*/ 1735 w 5724"/>
              <a:gd name="connsiteY13" fmla="*/ 3740 h 3793"/>
              <a:gd name="connsiteX14" fmla="*/ 536 w 5724"/>
              <a:gd name="connsiteY14" fmla="*/ 3760 h 3793"/>
              <a:gd name="connsiteX15" fmla="*/ 104 w 5724"/>
              <a:gd name="connsiteY15" fmla="*/ 3452 h 3793"/>
              <a:gd name="connsiteX16" fmla="*/ 4 w 5724"/>
              <a:gd name="connsiteY16" fmla="*/ 2801 h 3793"/>
              <a:gd name="connsiteX17" fmla="*/ 21 w 5724"/>
              <a:gd name="connsiteY17" fmla="*/ 1664 h 3793"/>
              <a:gd name="connsiteX18" fmla="*/ 47 w 5724"/>
              <a:gd name="connsiteY18" fmla="*/ 914 h 3793"/>
              <a:gd name="connsiteX19" fmla="*/ 165 w 5724"/>
              <a:gd name="connsiteY19" fmla="*/ 583 h 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25" h="3794">
                <a:moveTo>
                  <a:pt x="165" y="583"/>
                </a:moveTo>
                <a:cubicBezTo>
                  <a:pt x="255" y="476"/>
                  <a:pt x="415" y="351"/>
                  <a:pt x="587" y="274"/>
                </a:cubicBezTo>
                <a:cubicBezTo>
                  <a:pt x="758" y="197"/>
                  <a:pt x="996" y="135"/>
                  <a:pt x="1194" y="120"/>
                </a:cubicBezTo>
                <a:cubicBezTo>
                  <a:pt x="1769" y="66"/>
                  <a:pt x="2111" y="115"/>
                  <a:pt x="2455" y="84"/>
                </a:cubicBezTo>
                <a:cubicBezTo>
                  <a:pt x="2800" y="52"/>
                  <a:pt x="3100" y="77"/>
                  <a:pt x="3364" y="42"/>
                </a:cubicBezTo>
                <a:cubicBezTo>
                  <a:pt x="3629" y="7"/>
                  <a:pt x="3789" y="-20"/>
                  <a:pt x="4090" y="20"/>
                </a:cubicBezTo>
                <a:cubicBezTo>
                  <a:pt x="4391" y="60"/>
                  <a:pt x="4927" y="187"/>
                  <a:pt x="5170" y="285"/>
                </a:cubicBezTo>
                <a:cubicBezTo>
                  <a:pt x="5415" y="382"/>
                  <a:pt x="5459" y="401"/>
                  <a:pt x="5551" y="605"/>
                </a:cubicBezTo>
                <a:cubicBezTo>
                  <a:pt x="5642" y="809"/>
                  <a:pt x="5702" y="1087"/>
                  <a:pt x="5720" y="1510"/>
                </a:cubicBezTo>
                <a:cubicBezTo>
                  <a:pt x="5736" y="1932"/>
                  <a:pt x="5714" y="2789"/>
                  <a:pt x="5652" y="3143"/>
                </a:cubicBezTo>
                <a:cubicBezTo>
                  <a:pt x="5590" y="3496"/>
                  <a:pt x="5611" y="3531"/>
                  <a:pt x="5348" y="3628"/>
                </a:cubicBezTo>
                <a:cubicBezTo>
                  <a:pt x="5085" y="3726"/>
                  <a:pt x="4494" y="3705"/>
                  <a:pt x="4074" y="3728"/>
                </a:cubicBezTo>
                <a:cubicBezTo>
                  <a:pt x="3652" y="3749"/>
                  <a:pt x="3207" y="3720"/>
                  <a:pt x="2824" y="3760"/>
                </a:cubicBezTo>
                <a:cubicBezTo>
                  <a:pt x="2441" y="3801"/>
                  <a:pt x="2116" y="3740"/>
                  <a:pt x="1735" y="3740"/>
                </a:cubicBezTo>
                <a:cubicBezTo>
                  <a:pt x="1354" y="3740"/>
                  <a:pt x="815" y="3847"/>
                  <a:pt x="536" y="3760"/>
                </a:cubicBezTo>
                <a:cubicBezTo>
                  <a:pt x="256" y="3674"/>
                  <a:pt x="192" y="3611"/>
                  <a:pt x="104" y="3452"/>
                </a:cubicBezTo>
                <a:cubicBezTo>
                  <a:pt x="15" y="3292"/>
                  <a:pt x="17" y="3098"/>
                  <a:pt x="4" y="2801"/>
                </a:cubicBezTo>
                <a:cubicBezTo>
                  <a:pt x="-8" y="2502"/>
                  <a:pt x="12" y="2009"/>
                  <a:pt x="21" y="1664"/>
                </a:cubicBezTo>
                <a:cubicBezTo>
                  <a:pt x="29" y="1318"/>
                  <a:pt x="25" y="1099"/>
                  <a:pt x="47" y="914"/>
                </a:cubicBezTo>
                <a:cubicBezTo>
                  <a:pt x="67" y="728"/>
                  <a:pt x="74" y="690"/>
                  <a:pt x="165" y="583"/>
                </a:cubicBezTo>
                <a:close/>
              </a:path>
            </a:pathLst>
          </a:custGeom>
          <a:noFill/>
          <a:ln w="19050" cap="rnd">
            <a:solidFill>
              <a:schemeClr val="accent6"/>
            </a:solidFill>
            <a:prstDash val="solid"/>
            <a:round/>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52" name="任意多边形: 形状 167"/>
          <p:cNvSpPr/>
          <p:nvPr>
            <p:custDataLst>
              <p:tags r:id="rId4"/>
            </p:custDataLst>
          </p:nvPr>
        </p:nvSpPr>
        <p:spPr>
          <a:xfrm>
            <a:off x="11427460" y="5305426"/>
            <a:ext cx="295910" cy="298450"/>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chemeClr val="accent6"/>
          </a:solidFill>
          <a:ln w="22225" cap="flat">
            <a:solidFill>
              <a:schemeClr val="accent6">
                <a:lumMod val="7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56" name="任意多边形: 形状 167"/>
          <p:cNvSpPr/>
          <p:nvPr>
            <p:custDataLst>
              <p:tags r:id="rId5"/>
            </p:custDataLst>
          </p:nvPr>
        </p:nvSpPr>
        <p:spPr>
          <a:xfrm>
            <a:off x="8082915" y="6014721"/>
            <a:ext cx="239395" cy="241300"/>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chemeClr val="accent6">
              <a:lumMod val="40000"/>
              <a:lumOff val="60000"/>
            </a:schemeClr>
          </a:solidFill>
          <a:ln w="22225" cap="flat">
            <a:solidFill>
              <a:schemeClr val="accent6"/>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36" name="任意多边形: 形状 11"/>
          <p:cNvSpPr/>
          <p:nvPr>
            <p:custDataLst>
              <p:tags r:id="rId6"/>
            </p:custDataLst>
          </p:nvPr>
        </p:nvSpPr>
        <p:spPr>
          <a:xfrm>
            <a:off x="4285615" y="3879851"/>
            <a:ext cx="3531870" cy="2376170"/>
          </a:xfrm>
          <a:custGeom>
            <a:avLst/>
            <a:gdLst>
              <a:gd name="connsiteX0" fmla="*/ 410505 w 3859608"/>
              <a:gd name="connsiteY0" fmla="*/ 283210 h 2596040"/>
              <a:gd name="connsiteX1" fmla="*/ 172653 w 3859608"/>
              <a:gd name="connsiteY1" fmla="*/ 608963 h 2596040"/>
              <a:gd name="connsiteX2" fmla="*/ 17533 w 3859608"/>
              <a:gd name="connsiteY2" fmla="*/ 1369054 h 2596040"/>
              <a:gd name="connsiteX3" fmla="*/ 22704 w 3859608"/>
              <a:gd name="connsiteY3" fmla="*/ 2072267 h 2596040"/>
              <a:gd name="connsiteX4" fmla="*/ 188165 w 3859608"/>
              <a:gd name="connsiteY4" fmla="*/ 2470409 h 2596040"/>
              <a:gd name="connsiteX5" fmla="*/ 798306 w 3859608"/>
              <a:gd name="connsiteY5" fmla="*/ 2584164 h 2596040"/>
              <a:gd name="connsiteX6" fmla="*/ 1615273 w 3859608"/>
              <a:gd name="connsiteY6" fmla="*/ 2589335 h 2596040"/>
              <a:gd name="connsiteX7" fmla="*/ 2897602 w 3859608"/>
              <a:gd name="connsiteY7" fmla="*/ 2584164 h 2596040"/>
              <a:gd name="connsiteX8" fmla="*/ 3404328 w 3859608"/>
              <a:gd name="connsiteY8" fmla="*/ 2449726 h 2596040"/>
              <a:gd name="connsiteX9" fmla="*/ 3807641 w 3859608"/>
              <a:gd name="connsiteY9" fmla="*/ 1963682 h 2596040"/>
              <a:gd name="connsiteX10" fmla="*/ 3843836 w 3859608"/>
              <a:gd name="connsiteY10" fmla="*/ 965741 h 2596040"/>
              <a:gd name="connsiteX11" fmla="*/ 3709398 w 3859608"/>
              <a:gd name="connsiteY11" fmla="*/ 231504 h 2596040"/>
              <a:gd name="connsiteX12" fmla="*/ 3425011 w 3859608"/>
              <a:gd name="connsiteY12" fmla="*/ 76383 h 2596040"/>
              <a:gd name="connsiteX13" fmla="*/ 2825212 w 3859608"/>
              <a:gd name="connsiteY13" fmla="*/ 24676 h 2596040"/>
              <a:gd name="connsiteX14" fmla="*/ 1708345 w 3859608"/>
              <a:gd name="connsiteY14" fmla="*/ 3994 h 2596040"/>
              <a:gd name="connsiteX15" fmla="*/ 917231 w 3859608"/>
              <a:gd name="connsiteY15" fmla="*/ 102237 h 2596040"/>
              <a:gd name="connsiteX16" fmla="*/ 410505 w 3859608"/>
              <a:gd name="connsiteY16" fmla="*/ 283210 h 259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9608" h="2596040" fill="none" extrusionOk="0">
                <a:moveTo>
                  <a:pt x="410505" y="283210"/>
                </a:moveTo>
                <a:cubicBezTo>
                  <a:pt x="286073" y="375631"/>
                  <a:pt x="240626" y="426521"/>
                  <a:pt x="172653" y="608963"/>
                </a:cubicBezTo>
                <a:cubicBezTo>
                  <a:pt x="83562" y="827397"/>
                  <a:pt x="31121" y="1125778"/>
                  <a:pt x="17533" y="1369054"/>
                </a:cubicBezTo>
                <a:cubicBezTo>
                  <a:pt x="14357" y="1656132"/>
                  <a:pt x="-48024" y="1911008"/>
                  <a:pt x="22704" y="2072267"/>
                </a:cubicBezTo>
                <a:cubicBezTo>
                  <a:pt x="54451" y="2236901"/>
                  <a:pt x="46601" y="2384397"/>
                  <a:pt x="188165" y="2470409"/>
                </a:cubicBezTo>
                <a:cubicBezTo>
                  <a:pt x="342995" y="2577733"/>
                  <a:pt x="554587" y="2582059"/>
                  <a:pt x="798306" y="2584164"/>
                </a:cubicBezTo>
                <a:cubicBezTo>
                  <a:pt x="1036157" y="2603986"/>
                  <a:pt x="1615273" y="2589335"/>
                  <a:pt x="1615273" y="2589335"/>
                </a:cubicBezTo>
                <a:cubicBezTo>
                  <a:pt x="2043894" y="2614005"/>
                  <a:pt x="2597641" y="2570406"/>
                  <a:pt x="2897602" y="2584164"/>
                </a:cubicBezTo>
                <a:cubicBezTo>
                  <a:pt x="3208477" y="2568896"/>
                  <a:pt x="3249360" y="2553863"/>
                  <a:pt x="3404328" y="2449726"/>
                </a:cubicBezTo>
                <a:cubicBezTo>
                  <a:pt x="3552418" y="2357485"/>
                  <a:pt x="3729033" y="2194142"/>
                  <a:pt x="3807641" y="1963682"/>
                </a:cubicBezTo>
                <a:cubicBezTo>
                  <a:pt x="3911873" y="1693082"/>
                  <a:pt x="3871412" y="1234988"/>
                  <a:pt x="3843836" y="965741"/>
                </a:cubicBezTo>
                <a:cubicBezTo>
                  <a:pt x="3783250" y="660095"/>
                  <a:pt x="3792777" y="366381"/>
                  <a:pt x="3709398" y="231504"/>
                </a:cubicBezTo>
                <a:cubicBezTo>
                  <a:pt x="3630812" y="88201"/>
                  <a:pt x="3574538" y="116717"/>
                  <a:pt x="3425011" y="76383"/>
                </a:cubicBezTo>
                <a:cubicBezTo>
                  <a:pt x="3296892" y="38093"/>
                  <a:pt x="3107294" y="51816"/>
                  <a:pt x="2825212" y="24676"/>
                </a:cubicBezTo>
                <a:cubicBezTo>
                  <a:pt x="2582494" y="25058"/>
                  <a:pt x="2014779" y="-46631"/>
                  <a:pt x="1708345" y="3994"/>
                </a:cubicBezTo>
                <a:cubicBezTo>
                  <a:pt x="1449086" y="18787"/>
                  <a:pt x="1139151" y="61516"/>
                  <a:pt x="917231" y="102237"/>
                </a:cubicBezTo>
                <a:cubicBezTo>
                  <a:pt x="715309" y="162546"/>
                  <a:pt x="533749" y="239376"/>
                  <a:pt x="410505" y="283210"/>
                </a:cubicBezTo>
                <a:close/>
              </a:path>
              <a:path w="3859608" h="2596040" stroke="0" extrusionOk="0">
                <a:moveTo>
                  <a:pt x="410505" y="283210"/>
                </a:moveTo>
                <a:cubicBezTo>
                  <a:pt x="279587" y="363458"/>
                  <a:pt x="224974" y="432935"/>
                  <a:pt x="172653" y="608963"/>
                </a:cubicBezTo>
                <a:cubicBezTo>
                  <a:pt x="171229" y="803426"/>
                  <a:pt x="-7358" y="1126756"/>
                  <a:pt x="17533" y="1369054"/>
                </a:cubicBezTo>
                <a:cubicBezTo>
                  <a:pt x="-39544" y="1644271"/>
                  <a:pt x="-15145" y="1940717"/>
                  <a:pt x="22704" y="2072267"/>
                </a:cubicBezTo>
                <a:cubicBezTo>
                  <a:pt x="43053" y="2251400"/>
                  <a:pt x="64244" y="2387648"/>
                  <a:pt x="188165" y="2470409"/>
                </a:cubicBezTo>
                <a:cubicBezTo>
                  <a:pt x="325479" y="2556680"/>
                  <a:pt x="578887" y="2526409"/>
                  <a:pt x="798306" y="2584164"/>
                </a:cubicBezTo>
                <a:cubicBezTo>
                  <a:pt x="1036156" y="2603985"/>
                  <a:pt x="1615273" y="2589335"/>
                  <a:pt x="1615273" y="2589335"/>
                </a:cubicBezTo>
                <a:cubicBezTo>
                  <a:pt x="1956651" y="2508227"/>
                  <a:pt x="2551691" y="2673769"/>
                  <a:pt x="2897602" y="2584164"/>
                </a:cubicBezTo>
                <a:cubicBezTo>
                  <a:pt x="3203248" y="2565078"/>
                  <a:pt x="3263502" y="2555748"/>
                  <a:pt x="3404328" y="2449726"/>
                </a:cubicBezTo>
                <a:cubicBezTo>
                  <a:pt x="3524942" y="2341289"/>
                  <a:pt x="3754780" y="2227688"/>
                  <a:pt x="3807641" y="1963682"/>
                </a:cubicBezTo>
                <a:cubicBezTo>
                  <a:pt x="3900206" y="1745102"/>
                  <a:pt x="3862259" y="1275660"/>
                  <a:pt x="3843836" y="965741"/>
                </a:cubicBezTo>
                <a:cubicBezTo>
                  <a:pt x="3845536" y="704885"/>
                  <a:pt x="3809203" y="416479"/>
                  <a:pt x="3709398" y="231504"/>
                </a:cubicBezTo>
                <a:cubicBezTo>
                  <a:pt x="3653507" y="71096"/>
                  <a:pt x="3574699" y="99925"/>
                  <a:pt x="3425011" y="76383"/>
                </a:cubicBezTo>
                <a:cubicBezTo>
                  <a:pt x="3258228" y="45101"/>
                  <a:pt x="3078290" y="13948"/>
                  <a:pt x="2825212" y="24676"/>
                </a:cubicBezTo>
                <a:cubicBezTo>
                  <a:pt x="2519119" y="11194"/>
                  <a:pt x="1993126" y="-76643"/>
                  <a:pt x="1708345" y="3994"/>
                </a:cubicBezTo>
                <a:cubicBezTo>
                  <a:pt x="1394703" y="-41992"/>
                  <a:pt x="1095459" y="77935"/>
                  <a:pt x="917231" y="102237"/>
                </a:cubicBezTo>
                <a:cubicBezTo>
                  <a:pt x="695506" y="158463"/>
                  <a:pt x="543260" y="222970"/>
                  <a:pt x="410505" y="283210"/>
                </a:cubicBez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37" name="任意多边形: 形状 10"/>
          <p:cNvSpPr/>
          <p:nvPr>
            <p:custDataLst>
              <p:tags r:id="rId7"/>
            </p:custDataLst>
          </p:nvPr>
        </p:nvSpPr>
        <p:spPr>
          <a:xfrm>
            <a:off x="4255135" y="3827146"/>
            <a:ext cx="3499485" cy="2354580"/>
          </a:xfrm>
          <a:custGeom>
            <a:avLst/>
            <a:gdLst>
              <a:gd name="connsiteX0" fmla="*/ 1114506 w 3791921"/>
              <a:gd name="connsiteY0" fmla="*/ 85204 h 2550511"/>
              <a:gd name="connsiteX1" fmla="*/ 484586 w 3791921"/>
              <a:gd name="connsiteY1" fmla="*/ 232524 h 2550511"/>
              <a:gd name="connsiteX2" fmla="*/ 169626 w 3791921"/>
              <a:gd name="connsiteY2" fmla="*/ 598284 h 2550511"/>
              <a:gd name="connsiteX3" fmla="*/ 17226 w 3791921"/>
              <a:gd name="connsiteY3" fmla="*/ 1345044 h 2550511"/>
              <a:gd name="connsiteX4" fmla="*/ 22306 w 3791921"/>
              <a:gd name="connsiteY4" fmla="*/ 2035924 h 2550511"/>
              <a:gd name="connsiteX5" fmla="*/ 184866 w 3791921"/>
              <a:gd name="connsiteY5" fmla="*/ 2427084 h 2550511"/>
              <a:gd name="connsiteX6" fmla="*/ 784306 w 3791921"/>
              <a:gd name="connsiteY6" fmla="*/ 2538844 h 2550511"/>
              <a:gd name="connsiteX7" fmla="*/ 1586946 w 3791921"/>
              <a:gd name="connsiteY7" fmla="*/ 2543924 h 2550511"/>
              <a:gd name="connsiteX8" fmla="*/ 2846786 w 3791921"/>
              <a:gd name="connsiteY8" fmla="*/ 2538844 h 2550511"/>
              <a:gd name="connsiteX9" fmla="*/ 3344626 w 3791921"/>
              <a:gd name="connsiteY9" fmla="*/ 2406764 h 2550511"/>
              <a:gd name="connsiteX10" fmla="*/ 3740866 w 3791921"/>
              <a:gd name="connsiteY10" fmla="*/ 1929244 h 2550511"/>
              <a:gd name="connsiteX11" fmla="*/ 3776426 w 3791921"/>
              <a:gd name="connsiteY11" fmla="*/ 948804 h 2550511"/>
              <a:gd name="connsiteX12" fmla="*/ 3644346 w 3791921"/>
              <a:gd name="connsiteY12" fmla="*/ 227444 h 2550511"/>
              <a:gd name="connsiteX13" fmla="*/ 3364946 w 3791921"/>
              <a:gd name="connsiteY13" fmla="*/ 75044 h 2550511"/>
              <a:gd name="connsiteX14" fmla="*/ 2775666 w 3791921"/>
              <a:gd name="connsiteY14" fmla="*/ 24244 h 2550511"/>
              <a:gd name="connsiteX15" fmla="*/ 1678386 w 3791921"/>
              <a:gd name="connsiteY15" fmla="*/ 3924 h 2550511"/>
              <a:gd name="connsiteX16" fmla="*/ 901146 w 3791921"/>
              <a:gd name="connsiteY16" fmla="*/ 100444 h 2550511"/>
              <a:gd name="connsiteX17" fmla="*/ 403306 w 3791921"/>
              <a:gd name="connsiteY17" fmla="*/ 278244 h 2550511"/>
              <a:gd name="connsiteX18" fmla="*/ 255986 w 3791921"/>
              <a:gd name="connsiteY18" fmla="*/ 557644 h 2550511"/>
              <a:gd name="connsiteX0-1" fmla="*/ 1114506 w 3791921"/>
              <a:gd name="connsiteY0-2" fmla="*/ 85204 h 2550511"/>
              <a:gd name="connsiteX1-3" fmla="*/ 484586 w 3791921"/>
              <a:gd name="connsiteY1-4" fmla="*/ 232524 h 2550511"/>
              <a:gd name="connsiteX2-5" fmla="*/ 169626 w 3791921"/>
              <a:gd name="connsiteY2-6" fmla="*/ 598284 h 2550511"/>
              <a:gd name="connsiteX3-7" fmla="*/ 17226 w 3791921"/>
              <a:gd name="connsiteY3-8" fmla="*/ 1345044 h 2550511"/>
              <a:gd name="connsiteX4-9" fmla="*/ 22306 w 3791921"/>
              <a:gd name="connsiteY4-10" fmla="*/ 2035924 h 2550511"/>
              <a:gd name="connsiteX5-11" fmla="*/ 184866 w 3791921"/>
              <a:gd name="connsiteY5-12" fmla="*/ 2427084 h 2550511"/>
              <a:gd name="connsiteX6-13" fmla="*/ 784306 w 3791921"/>
              <a:gd name="connsiteY6-14" fmla="*/ 2538844 h 2550511"/>
              <a:gd name="connsiteX7-15" fmla="*/ 1586946 w 3791921"/>
              <a:gd name="connsiteY7-16" fmla="*/ 2543924 h 2550511"/>
              <a:gd name="connsiteX8-17" fmla="*/ 2846786 w 3791921"/>
              <a:gd name="connsiteY8-18" fmla="*/ 2538844 h 2550511"/>
              <a:gd name="connsiteX9-19" fmla="*/ 3344626 w 3791921"/>
              <a:gd name="connsiteY9-20" fmla="*/ 2406764 h 2550511"/>
              <a:gd name="connsiteX10-21" fmla="*/ 3740866 w 3791921"/>
              <a:gd name="connsiteY10-22" fmla="*/ 1929244 h 2550511"/>
              <a:gd name="connsiteX11-23" fmla="*/ 3776426 w 3791921"/>
              <a:gd name="connsiteY11-24" fmla="*/ 948804 h 2550511"/>
              <a:gd name="connsiteX12-25" fmla="*/ 3644346 w 3791921"/>
              <a:gd name="connsiteY12-26" fmla="*/ 227444 h 2550511"/>
              <a:gd name="connsiteX13-27" fmla="*/ 3364946 w 3791921"/>
              <a:gd name="connsiteY13-28" fmla="*/ 75044 h 2550511"/>
              <a:gd name="connsiteX14-29" fmla="*/ 2775666 w 3791921"/>
              <a:gd name="connsiteY14-30" fmla="*/ 24244 h 2550511"/>
              <a:gd name="connsiteX15-31" fmla="*/ 1678386 w 3791921"/>
              <a:gd name="connsiteY15-32" fmla="*/ 3924 h 2550511"/>
              <a:gd name="connsiteX16-33" fmla="*/ 901146 w 3791921"/>
              <a:gd name="connsiteY16-34" fmla="*/ 100444 h 2550511"/>
              <a:gd name="connsiteX17-35" fmla="*/ 403306 w 3791921"/>
              <a:gd name="connsiteY17-36" fmla="*/ 278244 h 2550511"/>
              <a:gd name="connsiteX0-37" fmla="*/ 484586 w 3791921"/>
              <a:gd name="connsiteY0-38" fmla="*/ 232524 h 2550511"/>
              <a:gd name="connsiteX1-39" fmla="*/ 169626 w 3791921"/>
              <a:gd name="connsiteY1-40" fmla="*/ 598284 h 2550511"/>
              <a:gd name="connsiteX2-41" fmla="*/ 17226 w 3791921"/>
              <a:gd name="connsiteY2-42" fmla="*/ 1345044 h 2550511"/>
              <a:gd name="connsiteX3-43" fmla="*/ 22306 w 3791921"/>
              <a:gd name="connsiteY3-44" fmla="*/ 2035924 h 2550511"/>
              <a:gd name="connsiteX4-45" fmla="*/ 184866 w 3791921"/>
              <a:gd name="connsiteY4-46" fmla="*/ 2427084 h 2550511"/>
              <a:gd name="connsiteX5-47" fmla="*/ 784306 w 3791921"/>
              <a:gd name="connsiteY5-48" fmla="*/ 2538844 h 2550511"/>
              <a:gd name="connsiteX6-49" fmla="*/ 1586946 w 3791921"/>
              <a:gd name="connsiteY6-50" fmla="*/ 2543924 h 2550511"/>
              <a:gd name="connsiteX7-51" fmla="*/ 2846786 w 3791921"/>
              <a:gd name="connsiteY7-52" fmla="*/ 2538844 h 2550511"/>
              <a:gd name="connsiteX8-53" fmla="*/ 3344626 w 3791921"/>
              <a:gd name="connsiteY8-54" fmla="*/ 2406764 h 2550511"/>
              <a:gd name="connsiteX9-55" fmla="*/ 3740866 w 3791921"/>
              <a:gd name="connsiteY9-56" fmla="*/ 1929244 h 2550511"/>
              <a:gd name="connsiteX10-57" fmla="*/ 3776426 w 3791921"/>
              <a:gd name="connsiteY10-58" fmla="*/ 948804 h 2550511"/>
              <a:gd name="connsiteX11-59" fmla="*/ 3644346 w 3791921"/>
              <a:gd name="connsiteY11-60" fmla="*/ 227444 h 2550511"/>
              <a:gd name="connsiteX12-61" fmla="*/ 3364946 w 3791921"/>
              <a:gd name="connsiteY12-62" fmla="*/ 75044 h 2550511"/>
              <a:gd name="connsiteX13-63" fmla="*/ 2775666 w 3791921"/>
              <a:gd name="connsiteY13-64" fmla="*/ 24244 h 2550511"/>
              <a:gd name="connsiteX14-65" fmla="*/ 1678386 w 3791921"/>
              <a:gd name="connsiteY14-66" fmla="*/ 3924 h 2550511"/>
              <a:gd name="connsiteX15-67" fmla="*/ 901146 w 3791921"/>
              <a:gd name="connsiteY15-68" fmla="*/ 100444 h 2550511"/>
              <a:gd name="connsiteX16-69" fmla="*/ 403306 w 3791921"/>
              <a:gd name="connsiteY16-70" fmla="*/ 278244 h 2550511"/>
              <a:gd name="connsiteX0-71" fmla="*/ 484586 w 3791921"/>
              <a:gd name="connsiteY0-72" fmla="*/ 232524 h 2550511"/>
              <a:gd name="connsiteX1-73" fmla="*/ 169626 w 3791921"/>
              <a:gd name="connsiteY1-74" fmla="*/ 598284 h 2550511"/>
              <a:gd name="connsiteX2-75" fmla="*/ 17226 w 3791921"/>
              <a:gd name="connsiteY2-76" fmla="*/ 1345044 h 2550511"/>
              <a:gd name="connsiteX3-77" fmla="*/ 22306 w 3791921"/>
              <a:gd name="connsiteY3-78" fmla="*/ 2035924 h 2550511"/>
              <a:gd name="connsiteX4-79" fmla="*/ 184866 w 3791921"/>
              <a:gd name="connsiteY4-80" fmla="*/ 2427084 h 2550511"/>
              <a:gd name="connsiteX5-81" fmla="*/ 784306 w 3791921"/>
              <a:gd name="connsiteY5-82" fmla="*/ 2538844 h 2550511"/>
              <a:gd name="connsiteX6-83" fmla="*/ 1586946 w 3791921"/>
              <a:gd name="connsiteY6-84" fmla="*/ 2543924 h 2550511"/>
              <a:gd name="connsiteX7-85" fmla="*/ 2846786 w 3791921"/>
              <a:gd name="connsiteY7-86" fmla="*/ 2538844 h 2550511"/>
              <a:gd name="connsiteX8-87" fmla="*/ 3344626 w 3791921"/>
              <a:gd name="connsiteY8-88" fmla="*/ 2406764 h 2550511"/>
              <a:gd name="connsiteX9-89" fmla="*/ 3740866 w 3791921"/>
              <a:gd name="connsiteY9-90" fmla="*/ 1929244 h 2550511"/>
              <a:gd name="connsiteX10-91" fmla="*/ 3776426 w 3791921"/>
              <a:gd name="connsiteY10-92" fmla="*/ 948804 h 2550511"/>
              <a:gd name="connsiteX11-93" fmla="*/ 3644346 w 3791921"/>
              <a:gd name="connsiteY11-94" fmla="*/ 227444 h 2550511"/>
              <a:gd name="connsiteX12-95" fmla="*/ 3364946 w 3791921"/>
              <a:gd name="connsiteY12-96" fmla="*/ 75044 h 2550511"/>
              <a:gd name="connsiteX13-97" fmla="*/ 2775666 w 3791921"/>
              <a:gd name="connsiteY13-98" fmla="*/ 24244 h 2550511"/>
              <a:gd name="connsiteX14-99" fmla="*/ 1678386 w 3791921"/>
              <a:gd name="connsiteY14-100" fmla="*/ 3924 h 2550511"/>
              <a:gd name="connsiteX15-101" fmla="*/ 901146 w 3791921"/>
              <a:gd name="connsiteY15-102" fmla="*/ 100444 h 2550511"/>
              <a:gd name="connsiteX16-103" fmla="*/ 403306 w 3791921"/>
              <a:gd name="connsiteY16-104" fmla="*/ 278244 h 2550511"/>
              <a:gd name="connsiteX17-105" fmla="*/ 484586 w 3791921"/>
              <a:gd name="connsiteY17-106" fmla="*/ 232524 h 2550511"/>
              <a:gd name="connsiteX0-107" fmla="*/ 403306 w 3791921"/>
              <a:gd name="connsiteY0-108" fmla="*/ 278244 h 2550511"/>
              <a:gd name="connsiteX1-109" fmla="*/ 169626 w 3791921"/>
              <a:gd name="connsiteY1-110" fmla="*/ 598284 h 2550511"/>
              <a:gd name="connsiteX2-111" fmla="*/ 17226 w 3791921"/>
              <a:gd name="connsiteY2-112" fmla="*/ 1345044 h 2550511"/>
              <a:gd name="connsiteX3-113" fmla="*/ 22306 w 3791921"/>
              <a:gd name="connsiteY3-114" fmla="*/ 2035924 h 2550511"/>
              <a:gd name="connsiteX4-115" fmla="*/ 184866 w 3791921"/>
              <a:gd name="connsiteY4-116" fmla="*/ 2427084 h 2550511"/>
              <a:gd name="connsiteX5-117" fmla="*/ 784306 w 3791921"/>
              <a:gd name="connsiteY5-118" fmla="*/ 2538844 h 2550511"/>
              <a:gd name="connsiteX6-119" fmla="*/ 1586946 w 3791921"/>
              <a:gd name="connsiteY6-120" fmla="*/ 2543924 h 2550511"/>
              <a:gd name="connsiteX7-121" fmla="*/ 2846786 w 3791921"/>
              <a:gd name="connsiteY7-122" fmla="*/ 2538844 h 2550511"/>
              <a:gd name="connsiteX8-123" fmla="*/ 3344626 w 3791921"/>
              <a:gd name="connsiteY8-124" fmla="*/ 2406764 h 2550511"/>
              <a:gd name="connsiteX9-125" fmla="*/ 3740866 w 3791921"/>
              <a:gd name="connsiteY9-126" fmla="*/ 1929244 h 2550511"/>
              <a:gd name="connsiteX10-127" fmla="*/ 3776426 w 3791921"/>
              <a:gd name="connsiteY10-128" fmla="*/ 948804 h 2550511"/>
              <a:gd name="connsiteX11-129" fmla="*/ 3644346 w 3791921"/>
              <a:gd name="connsiteY11-130" fmla="*/ 227444 h 2550511"/>
              <a:gd name="connsiteX12-131" fmla="*/ 3364946 w 3791921"/>
              <a:gd name="connsiteY12-132" fmla="*/ 75044 h 2550511"/>
              <a:gd name="connsiteX13-133" fmla="*/ 2775666 w 3791921"/>
              <a:gd name="connsiteY13-134" fmla="*/ 24244 h 2550511"/>
              <a:gd name="connsiteX14-135" fmla="*/ 1678386 w 3791921"/>
              <a:gd name="connsiteY14-136" fmla="*/ 3924 h 2550511"/>
              <a:gd name="connsiteX15-137" fmla="*/ 901146 w 3791921"/>
              <a:gd name="connsiteY15-138" fmla="*/ 100444 h 2550511"/>
              <a:gd name="connsiteX16-139" fmla="*/ 403306 w 3791921"/>
              <a:gd name="connsiteY16-140" fmla="*/ 278244 h 2550511"/>
              <a:gd name="connsiteX0-141" fmla="*/ 403306 w 3791921"/>
              <a:gd name="connsiteY0-142" fmla="*/ 278244 h 2550511"/>
              <a:gd name="connsiteX1-143" fmla="*/ 169626 w 3791921"/>
              <a:gd name="connsiteY1-144" fmla="*/ 598284 h 2550511"/>
              <a:gd name="connsiteX2-145" fmla="*/ 17226 w 3791921"/>
              <a:gd name="connsiteY2-146" fmla="*/ 1345044 h 2550511"/>
              <a:gd name="connsiteX3-147" fmla="*/ 22306 w 3791921"/>
              <a:gd name="connsiteY3-148" fmla="*/ 2035924 h 2550511"/>
              <a:gd name="connsiteX4-149" fmla="*/ 184866 w 3791921"/>
              <a:gd name="connsiteY4-150" fmla="*/ 2427084 h 2550511"/>
              <a:gd name="connsiteX5-151" fmla="*/ 784306 w 3791921"/>
              <a:gd name="connsiteY5-152" fmla="*/ 2538844 h 2550511"/>
              <a:gd name="connsiteX6-153" fmla="*/ 1586946 w 3791921"/>
              <a:gd name="connsiteY6-154" fmla="*/ 2543924 h 2550511"/>
              <a:gd name="connsiteX7-155" fmla="*/ 2846786 w 3791921"/>
              <a:gd name="connsiteY7-156" fmla="*/ 2538844 h 2550511"/>
              <a:gd name="connsiteX8-157" fmla="*/ 3344626 w 3791921"/>
              <a:gd name="connsiteY8-158" fmla="*/ 2406764 h 2550511"/>
              <a:gd name="connsiteX9-159" fmla="*/ 3740866 w 3791921"/>
              <a:gd name="connsiteY9-160" fmla="*/ 1929244 h 2550511"/>
              <a:gd name="connsiteX10-161" fmla="*/ 3776426 w 3791921"/>
              <a:gd name="connsiteY10-162" fmla="*/ 948804 h 2550511"/>
              <a:gd name="connsiteX11-163" fmla="*/ 3644346 w 3791921"/>
              <a:gd name="connsiteY11-164" fmla="*/ 227444 h 2550511"/>
              <a:gd name="connsiteX12-165" fmla="*/ 3364946 w 3791921"/>
              <a:gd name="connsiteY12-166" fmla="*/ 75044 h 2550511"/>
              <a:gd name="connsiteX13-167" fmla="*/ 2775666 w 3791921"/>
              <a:gd name="connsiteY13-168" fmla="*/ 24244 h 2550511"/>
              <a:gd name="connsiteX14-169" fmla="*/ 1678386 w 3791921"/>
              <a:gd name="connsiteY14-170" fmla="*/ 3924 h 2550511"/>
              <a:gd name="connsiteX15-171" fmla="*/ 901146 w 3791921"/>
              <a:gd name="connsiteY15-172" fmla="*/ 100444 h 2550511"/>
              <a:gd name="connsiteX16-173" fmla="*/ 403306 w 3791921"/>
              <a:gd name="connsiteY16-174" fmla="*/ 278244 h 25505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3791921" h="2550511">
                <a:moveTo>
                  <a:pt x="403306" y="278244"/>
                </a:moveTo>
                <a:cubicBezTo>
                  <a:pt x="281386" y="361217"/>
                  <a:pt x="233973" y="420484"/>
                  <a:pt x="169626" y="598284"/>
                </a:cubicBezTo>
                <a:cubicBezTo>
                  <a:pt x="105279" y="776084"/>
                  <a:pt x="41779" y="1105437"/>
                  <a:pt x="17226" y="1345044"/>
                </a:cubicBezTo>
                <a:cubicBezTo>
                  <a:pt x="-7327" y="1584651"/>
                  <a:pt x="-5634" y="1855584"/>
                  <a:pt x="22306" y="2035924"/>
                </a:cubicBezTo>
                <a:cubicBezTo>
                  <a:pt x="50246" y="2216264"/>
                  <a:pt x="57866" y="2343264"/>
                  <a:pt x="184866" y="2427084"/>
                </a:cubicBezTo>
                <a:cubicBezTo>
                  <a:pt x="311866" y="2510904"/>
                  <a:pt x="550626" y="2519371"/>
                  <a:pt x="784306" y="2538844"/>
                </a:cubicBezTo>
                <a:cubicBezTo>
                  <a:pt x="1017986" y="2558317"/>
                  <a:pt x="1586946" y="2543924"/>
                  <a:pt x="1586946" y="2543924"/>
                </a:cubicBezTo>
                <a:cubicBezTo>
                  <a:pt x="1930693" y="2543924"/>
                  <a:pt x="2553839" y="2561704"/>
                  <a:pt x="2846786" y="2538844"/>
                </a:cubicBezTo>
                <a:cubicBezTo>
                  <a:pt x="3139733" y="2515984"/>
                  <a:pt x="3195613" y="2508364"/>
                  <a:pt x="3344626" y="2406764"/>
                </a:cubicBezTo>
                <a:cubicBezTo>
                  <a:pt x="3493639" y="2305164"/>
                  <a:pt x="3668899" y="2172237"/>
                  <a:pt x="3740866" y="1929244"/>
                </a:cubicBezTo>
                <a:cubicBezTo>
                  <a:pt x="3812833" y="1686251"/>
                  <a:pt x="3792513" y="1232437"/>
                  <a:pt x="3776426" y="948804"/>
                </a:cubicBezTo>
                <a:cubicBezTo>
                  <a:pt x="3760339" y="665171"/>
                  <a:pt x="3712926" y="373071"/>
                  <a:pt x="3644346" y="227444"/>
                </a:cubicBezTo>
                <a:cubicBezTo>
                  <a:pt x="3575766" y="81817"/>
                  <a:pt x="3509726" y="108911"/>
                  <a:pt x="3364946" y="75044"/>
                </a:cubicBezTo>
                <a:cubicBezTo>
                  <a:pt x="3220166" y="41177"/>
                  <a:pt x="3056759" y="36097"/>
                  <a:pt x="2775666" y="24244"/>
                </a:cubicBezTo>
                <a:cubicBezTo>
                  <a:pt x="2494573" y="12391"/>
                  <a:pt x="1990806" y="-8776"/>
                  <a:pt x="1678386" y="3924"/>
                </a:cubicBezTo>
                <a:cubicBezTo>
                  <a:pt x="1365966" y="16624"/>
                  <a:pt x="1113659" y="54724"/>
                  <a:pt x="901146" y="100444"/>
                </a:cubicBezTo>
                <a:cubicBezTo>
                  <a:pt x="688633" y="146164"/>
                  <a:pt x="510833" y="202044"/>
                  <a:pt x="403306" y="278244"/>
                </a:cubicBez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33" name="任意多边形: 形状 15"/>
          <p:cNvSpPr/>
          <p:nvPr>
            <p:custDataLst>
              <p:tags r:id="rId8"/>
            </p:custDataLst>
          </p:nvPr>
        </p:nvSpPr>
        <p:spPr>
          <a:xfrm>
            <a:off x="560705" y="3759201"/>
            <a:ext cx="3513455" cy="2382520"/>
          </a:xfrm>
          <a:custGeom>
            <a:avLst/>
            <a:gdLst>
              <a:gd name="connsiteX0" fmla="*/ 159 w 5532"/>
              <a:gd name="connsiteY0" fmla="*/ 551 h 3751"/>
              <a:gd name="connsiteX1" fmla="*/ 567 w 5532"/>
              <a:gd name="connsiteY1" fmla="*/ 259 h 3751"/>
              <a:gd name="connsiteX2" fmla="*/ 1154 w 5532"/>
              <a:gd name="connsiteY2" fmla="*/ 113 h 3751"/>
              <a:gd name="connsiteX3" fmla="*/ 2373 w 5532"/>
              <a:gd name="connsiteY3" fmla="*/ 79 h 3751"/>
              <a:gd name="connsiteX4" fmla="*/ 3251 w 5532"/>
              <a:gd name="connsiteY4" fmla="*/ 40 h 3751"/>
              <a:gd name="connsiteX5" fmla="*/ 3953 w 5532"/>
              <a:gd name="connsiteY5" fmla="*/ 19 h 3751"/>
              <a:gd name="connsiteX6" fmla="*/ 4997 w 5532"/>
              <a:gd name="connsiteY6" fmla="*/ 269 h 3751"/>
              <a:gd name="connsiteX7" fmla="*/ 5365 w 5532"/>
              <a:gd name="connsiteY7" fmla="*/ 572 h 3751"/>
              <a:gd name="connsiteX8" fmla="*/ 5528 w 5532"/>
              <a:gd name="connsiteY8" fmla="*/ 1427 h 3751"/>
              <a:gd name="connsiteX9" fmla="*/ 5462 w 5532"/>
              <a:gd name="connsiteY9" fmla="*/ 2970 h 3751"/>
              <a:gd name="connsiteX10" fmla="*/ 5169 w 5532"/>
              <a:gd name="connsiteY10" fmla="*/ 3429 h 3751"/>
              <a:gd name="connsiteX11" fmla="*/ 3937 w 5532"/>
              <a:gd name="connsiteY11" fmla="*/ 3523 h 3751"/>
              <a:gd name="connsiteX12" fmla="*/ 2729 w 5532"/>
              <a:gd name="connsiteY12" fmla="*/ 3554 h 3751"/>
              <a:gd name="connsiteX13" fmla="*/ 1717 w 5532"/>
              <a:gd name="connsiteY13" fmla="*/ 3752 h 3751"/>
              <a:gd name="connsiteX14" fmla="*/ 518 w 5532"/>
              <a:gd name="connsiteY14" fmla="*/ 3554 h 3751"/>
              <a:gd name="connsiteX15" fmla="*/ 94 w 5532"/>
              <a:gd name="connsiteY15" fmla="*/ 3262 h 3751"/>
              <a:gd name="connsiteX16" fmla="*/ 4 w 5532"/>
              <a:gd name="connsiteY16" fmla="*/ 2647 h 3751"/>
              <a:gd name="connsiteX17" fmla="*/ 20 w 5532"/>
              <a:gd name="connsiteY17" fmla="*/ 1573 h 3751"/>
              <a:gd name="connsiteX18" fmla="*/ 45 w 5532"/>
              <a:gd name="connsiteY18" fmla="*/ 864 h 3751"/>
              <a:gd name="connsiteX19" fmla="*/ 159 w 5532"/>
              <a:gd name="connsiteY19" fmla="*/ 551 h 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33" h="3752">
                <a:moveTo>
                  <a:pt x="159" y="551"/>
                </a:moveTo>
                <a:cubicBezTo>
                  <a:pt x="246" y="450"/>
                  <a:pt x="401" y="332"/>
                  <a:pt x="567" y="259"/>
                </a:cubicBezTo>
                <a:cubicBezTo>
                  <a:pt x="733" y="186"/>
                  <a:pt x="963" y="128"/>
                  <a:pt x="1154" y="113"/>
                </a:cubicBezTo>
                <a:cubicBezTo>
                  <a:pt x="1710" y="62"/>
                  <a:pt x="2040" y="109"/>
                  <a:pt x="2373" y="79"/>
                </a:cubicBezTo>
                <a:cubicBezTo>
                  <a:pt x="2706" y="49"/>
                  <a:pt x="2996" y="73"/>
                  <a:pt x="3251" y="40"/>
                </a:cubicBezTo>
                <a:cubicBezTo>
                  <a:pt x="3507" y="7"/>
                  <a:pt x="3662" y="-19"/>
                  <a:pt x="3953" y="19"/>
                </a:cubicBezTo>
                <a:cubicBezTo>
                  <a:pt x="4244" y="57"/>
                  <a:pt x="4762" y="177"/>
                  <a:pt x="4997" y="269"/>
                </a:cubicBezTo>
                <a:cubicBezTo>
                  <a:pt x="5233" y="361"/>
                  <a:pt x="5276" y="379"/>
                  <a:pt x="5365" y="572"/>
                </a:cubicBezTo>
                <a:cubicBezTo>
                  <a:pt x="5453" y="765"/>
                  <a:pt x="5511" y="1027"/>
                  <a:pt x="5528" y="1427"/>
                </a:cubicBezTo>
                <a:cubicBezTo>
                  <a:pt x="5544" y="1826"/>
                  <a:pt x="5522" y="2636"/>
                  <a:pt x="5462" y="2970"/>
                </a:cubicBezTo>
                <a:cubicBezTo>
                  <a:pt x="5403" y="3304"/>
                  <a:pt x="5423" y="3337"/>
                  <a:pt x="5169" y="3429"/>
                </a:cubicBezTo>
                <a:cubicBezTo>
                  <a:pt x="4914" y="3521"/>
                  <a:pt x="4343" y="3502"/>
                  <a:pt x="3937" y="3523"/>
                </a:cubicBezTo>
                <a:cubicBezTo>
                  <a:pt x="3530" y="3543"/>
                  <a:pt x="3099" y="3516"/>
                  <a:pt x="2729" y="3554"/>
                </a:cubicBezTo>
                <a:cubicBezTo>
                  <a:pt x="2359" y="3592"/>
                  <a:pt x="2086" y="3752"/>
                  <a:pt x="1717" y="3752"/>
                </a:cubicBezTo>
                <a:cubicBezTo>
                  <a:pt x="1349" y="3752"/>
                  <a:pt x="788" y="3636"/>
                  <a:pt x="518" y="3554"/>
                </a:cubicBezTo>
                <a:cubicBezTo>
                  <a:pt x="247" y="3472"/>
                  <a:pt x="179" y="3413"/>
                  <a:pt x="94" y="3262"/>
                </a:cubicBezTo>
                <a:cubicBezTo>
                  <a:pt x="8" y="3111"/>
                  <a:pt x="16" y="2928"/>
                  <a:pt x="4" y="2647"/>
                </a:cubicBezTo>
                <a:cubicBezTo>
                  <a:pt x="-8" y="2365"/>
                  <a:pt x="12" y="1899"/>
                  <a:pt x="20" y="1573"/>
                </a:cubicBezTo>
                <a:cubicBezTo>
                  <a:pt x="28" y="1246"/>
                  <a:pt x="24" y="1039"/>
                  <a:pt x="45" y="864"/>
                </a:cubicBezTo>
                <a:cubicBezTo>
                  <a:pt x="65" y="688"/>
                  <a:pt x="72" y="652"/>
                  <a:pt x="159" y="551"/>
                </a:cubicBez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34" name="任意多边形: 形状 15"/>
          <p:cNvSpPr/>
          <p:nvPr>
            <p:custDataLst>
              <p:tags r:id="rId9"/>
            </p:custDataLst>
          </p:nvPr>
        </p:nvSpPr>
        <p:spPr>
          <a:xfrm>
            <a:off x="500380" y="3810636"/>
            <a:ext cx="3633470" cy="2290445"/>
          </a:xfrm>
          <a:custGeom>
            <a:avLst/>
            <a:gdLst>
              <a:gd name="connsiteX0" fmla="*/ 165 w 5724"/>
              <a:gd name="connsiteY0" fmla="*/ 583 h 3793"/>
              <a:gd name="connsiteX1" fmla="*/ 587 w 5724"/>
              <a:gd name="connsiteY1" fmla="*/ 274 h 3793"/>
              <a:gd name="connsiteX2" fmla="*/ 1194 w 5724"/>
              <a:gd name="connsiteY2" fmla="*/ 120 h 3793"/>
              <a:gd name="connsiteX3" fmla="*/ 2455 w 5724"/>
              <a:gd name="connsiteY3" fmla="*/ 84 h 3793"/>
              <a:gd name="connsiteX4" fmla="*/ 3364 w 5724"/>
              <a:gd name="connsiteY4" fmla="*/ 42 h 3793"/>
              <a:gd name="connsiteX5" fmla="*/ 4090 w 5724"/>
              <a:gd name="connsiteY5" fmla="*/ 20 h 3793"/>
              <a:gd name="connsiteX6" fmla="*/ 5170 w 5724"/>
              <a:gd name="connsiteY6" fmla="*/ 285 h 3793"/>
              <a:gd name="connsiteX7" fmla="*/ 5551 w 5724"/>
              <a:gd name="connsiteY7" fmla="*/ 605 h 3793"/>
              <a:gd name="connsiteX8" fmla="*/ 5720 w 5724"/>
              <a:gd name="connsiteY8" fmla="*/ 1510 h 3793"/>
              <a:gd name="connsiteX9" fmla="*/ 5652 w 5724"/>
              <a:gd name="connsiteY9" fmla="*/ 3143 h 3793"/>
              <a:gd name="connsiteX10" fmla="*/ 5348 w 5724"/>
              <a:gd name="connsiteY10" fmla="*/ 3628 h 3793"/>
              <a:gd name="connsiteX11" fmla="*/ 4074 w 5724"/>
              <a:gd name="connsiteY11" fmla="*/ 3728 h 3793"/>
              <a:gd name="connsiteX12" fmla="*/ 2824 w 5724"/>
              <a:gd name="connsiteY12" fmla="*/ 3760 h 3793"/>
              <a:gd name="connsiteX13" fmla="*/ 1735 w 5724"/>
              <a:gd name="connsiteY13" fmla="*/ 3740 h 3793"/>
              <a:gd name="connsiteX14" fmla="*/ 536 w 5724"/>
              <a:gd name="connsiteY14" fmla="*/ 3760 h 3793"/>
              <a:gd name="connsiteX15" fmla="*/ 104 w 5724"/>
              <a:gd name="connsiteY15" fmla="*/ 3452 h 3793"/>
              <a:gd name="connsiteX16" fmla="*/ 4 w 5724"/>
              <a:gd name="connsiteY16" fmla="*/ 2801 h 3793"/>
              <a:gd name="connsiteX17" fmla="*/ 21 w 5724"/>
              <a:gd name="connsiteY17" fmla="*/ 1664 h 3793"/>
              <a:gd name="connsiteX18" fmla="*/ 47 w 5724"/>
              <a:gd name="connsiteY18" fmla="*/ 914 h 3793"/>
              <a:gd name="connsiteX19" fmla="*/ 165 w 5724"/>
              <a:gd name="connsiteY19" fmla="*/ 583 h 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25" h="3794">
                <a:moveTo>
                  <a:pt x="165" y="583"/>
                </a:moveTo>
                <a:cubicBezTo>
                  <a:pt x="255" y="476"/>
                  <a:pt x="415" y="351"/>
                  <a:pt x="587" y="274"/>
                </a:cubicBezTo>
                <a:cubicBezTo>
                  <a:pt x="758" y="197"/>
                  <a:pt x="996" y="135"/>
                  <a:pt x="1194" y="120"/>
                </a:cubicBezTo>
                <a:cubicBezTo>
                  <a:pt x="1769" y="66"/>
                  <a:pt x="2111" y="115"/>
                  <a:pt x="2455" y="84"/>
                </a:cubicBezTo>
                <a:cubicBezTo>
                  <a:pt x="2800" y="52"/>
                  <a:pt x="3100" y="77"/>
                  <a:pt x="3364" y="42"/>
                </a:cubicBezTo>
                <a:cubicBezTo>
                  <a:pt x="3629" y="7"/>
                  <a:pt x="3789" y="-20"/>
                  <a:pt x="4090" y="20"/>
                </a:cubicBezTo>
                <a:cubicBezTo>
                  <a:pt x="4391" y="60"/>
                  <a:pt x="4927" y="187"/>
                  <a:pt x="5170" y="285"/>
                </a:cubicBezTo>
                <a:cubicBezTo>
                  <a:pt x="5415" y="382"/>
                  <a:pt x="5459" y="401"/>
                  <a:pt x="5551" y="605"/>
                </a:cubicBezTo>
                <a:cubicBezTo>
                  <a:pt x="5642" y="809"/>
                  <a:pt x="5702" y="1087"/>
                  <a:pt x="5720" y="1510"/>
                </a:cubicBezTo>
                <a:cubicBezTo>
                  <a:pt x="5736" y="1932"/>
                  <a:pt x="5714" y="2789"/>
                  <a:pt x="5652" y="3143"/>
                </a:cubicBezTo>
                <a:cubicBezTo>
                  <a:pt x="5590" y="3496"/>
                  <a:pt x="5611" y="3531"/>
                  <a:pt x="5348" y="3628"/>
                </a:cubicBezTo>
                <a:cubicBezTo>
                  <a:pt x="5085" y="3726"/>
                  <a:pt x="4494" y="3705"/>
                  <a:pt x="4074" y="3728"/>
                </a:cubicBezTo>
                <a:cubicBezTo>
                  <a:pt x="3652" y="3749"/>
                  <a:pt x="3207" y="3720"/>
                  <a:pt x="2824" y="3760"/>
                </a:cubicBezTo>
                <a:cubicBezTo>
                  <a:pt x="2441" y="3801"/>
                  <a:pt x="2116" y="3740"/>
                  <a:pt x="1735" y="3740"/>
                </a:cubicBezTo>
                <a:cubicBezTo>
                  <a:pt x="1354" y="3740"/>
                  <a:pt x="815" y="3847"/>
                  <a:pt x="536" y="3760"/>
                </a:cubicBezTo>
                <a:cubicBezTo>
                  <a:pt x="256" y="3674"/>
                  <a:pt x="192" y="3611"/>
                  <a:pt x="104" y="3452"/>
                </a:cubicBezTo>
                <a:cubicBezTo>
                  <a:pt x="15" y="3292"/>
                  <a:pt x="17" y="3098"/>
                  <a:pt x="4" y="2801"/>
                </a:cubicBezTo>
                <a:cubicBezTo>
                  <a:pt x="-8" y="2502"/>
                  <a:pt x="12" y="2009"/>
                  <a:pt x="21" y="1664"/>
                </a:cubicBezTo>
                <a:cubicBezTo>
                  <a:pt x="29" y="1318"/>
                  <a:pt x="25" y="1099"/>
                  <a:pt x="47" y="914"/>
                </a:cubicBezTo>
                <a:cubicBezTo>
                  <a:pt x="67" y="728"/>
                  <a:pt x="74" y="690"/>
                  <a:pt x="165" y="583"/>
                </a:cubicBezTo>
                <a:close/>
              </a:path>
            </a:pathLst>
          </a:custGeom>
          <a:noFill/>
          <a:ln w="19050" cap="rnd">
            <a:solidFill>
              <a:schemeClr val="accent6"/>
            </a:solidFill>
            <a:prstDash val="solid"/>
            <a:round/>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53" name="任意多边形: 形状 167"/>
          <p:cNvSpPr/>
          <p:nvPr>
            <p:custDataLst>
              <p:tags r:id="rId10"/>
            </p:custDataLst>
          </p:nvPr>
        </p:nvSpPr>
        <p:spPr>
          <a:xfrm>
            <a:off x="3295015" y="5921376"/>
            <a:ext cx="240030" cy="243205"/>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chemeClr val="accent6">
              <a:lumMod val="40000"/>
              <a:lumOff val="60000"/>
            </a:schemeClr>
          </a:solidFill>
          <a:ln w="22225" cap="flat">
            <a:solidFill>
              <a:schemeClr val="accent6"/>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31" name="任意多边形: 形状 11"/>
          <p:cNvSpPr/>
          <p:nvPr>
            <p:custDataLst>
              <p:tags r:id="rId11"/>
            </p:custDataLst>
          </p:nvPr>
        </p:nvSpPr>
        <p:spPr>
          <a:xfrm>
            <a:off x="8060055" y="1338580"/>
            <a:ext cx="3531870" cy="2376170"/>
          </a:xfrm>
          <a:custGeom>
            <a:avLst/>
            <a:gdLst>
              <a:gd name="connsiteX0" fmla="*/ 410505 w 3859608"/>
              <a:gd name="connsiteY0" fmla="*/ 283210 h 2596040"/>
              <a:gd name="connsiteX1" fmla="*/ 172653 w 3859608"/>
              <a:gd name="connsiteY1" fmla="*/ 608963 h 2596040"/>
              <a:gd name="connsiteX2" fmla="*/ 17533 w 3859608"/>
              <a:gd name="connsiteY2" fmla="*/ 1369054 h 2596040"/>
              <a:gd name="connsiteX3" fmla="*/ 22704 w 3859608"/>
              <a:gd name="connsiteY3" fmla="*/ 2072267 h 2596040"/>
              <a:gd name="connsiteX4" fmla="*/ 188165 w 3859608"/>
              <a:gd name="connsiteY4" fmla="*/ 2470409 h 2596040"/>
              <a:gd name="connsiteX5" fmla="*/ 798306 w 3859608"/>
              <a:gd name="connsiteY5" fmla="*/ 2584164 h 2596040"/>
              <a:gd name="connsiteX6" fmla="*/ 1615273 w 3859608"/>
              <a:gd name="connsiteY6" fmla="*/ 2589335 h 2596040"/>
              <a:gd name="connsiteX7" fmla="*/ 2897602 w 3859608"/>
              <a:gd name="connsiteY7" fmla="*/ 2584164 h 2596040"/>
              <a:gd name="connsiteX8" fmla="*/ 3404328 w 3859608"/>
              <a:gd name="connsiteY8" fmla="*/ 2449726 h 2596040"/>
              <a:gd name="connsiteX9" fmla="*/ 3807641 w 3859608"/>
              <a:gd name="connsiteY9" fmla="*/ 1963682 h 2596040"/>
              <a:gd name="connsiteX10" fmla="*/ 3843836 w 3859608"/>
              <a:gd name="connsiteY10" fmla="*/ 965741 h 2596040"/>
              <a:gd name="connsiteX11" fmla="*/ 3709398 w 3859608"/>
              <a:gd name="connsiteY11" fmla="*/ 231504 h 2596040"/>
              <a:gd name="connsiteX12" fmla="*/ 3425011 w 3859608"/>
              <a:gd name="connsiteY12" fmla="*/ 76383 h 2596040"/>
              <a:gd name="connsiteX13" fmla="*/ 2825212 w 3859608"/>
              <a:gd name="connsiteY13" fmla="*/ 24676 h 2596040"/>
              <a:gd name="connsiteX14" fmla="*/ 1708345 w 3859608"/>
              <a:gd name="connsiteY14" fmla="*/ 3994 h 2596040"/>
              <a:gd name="connsiteX15" fmla="*/ 917231 w 3859608"/>
              <a:gd name="connsiteY15" fmla="*/ 102237 h 2596040"/>
              <a:gd name="connsiteX16" fmla="*/ 410505 w 3859608"/>
              <a:gd name="connsiteY16" fmla="*/ 283210 h 259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9608" h="2596040" fill="none" extrusionOk="0">
                <a:moveTo>
                  <a:pt x="410505" y="283210"/>
                </a:moveTo>
                <a:cubicBezTo>
                  <a:pt x="286073" y="375631"/>
                  <a:pt x="240626" y="426521"/>
                  <a:pt x="172653" y="608963"/>
                </a:cubicBezTo>
                <a:cubicBezTo>
                  <a:pt x="83562" y="827397"/>
                  <a:pt x="31121" y="1125778"/>
                  <a:pt x="17533" y="1369054"/>
                </a:cubicBezTo>
                <a:cubicBezTo>
                  <a:pt x="14357" y="1656132"/>
                  <a:pt x="-48024" y="1911008"/>
                  <a:pt x="22704" y="2072267"/>
                </a:cubicBezTo>
                <a:cubicBezTo>
                  <a:pt x="54451" y="2236901"/>
                  <a:pt x="46601" y="2384397"/>
                  <a:pt x="188165" y="2470409"/>
                </a:cubicBezTo>
                <a:cubicBezTo>
                  <a:pt x="342995" y="2577733"/>
                  <a:pt x="554587" y="2582059"/>
                  <a:pt x="798306" y="2584164"/>
                </a:cubicBezTo>
                <a:cubicBezTo>
                  <a:pt x="1036157" y="2603986"/>
                  <a:pt x="1615273" y="2589335"/>
                  <a:pt x="1615273" y="2589335"/>
                </a:cubicBezTo>
                <a:cubicBezTo>
                  <a:pt x="2043894" y="2614005"/>
                  <a:pt x="2597641" y="2570406"/>
                  <a:pt x="2897602" y="2584164"/>
                </a:cubicBezTo>
                <a:cubicBezTo>
                  <a:pt x="3208477" y="2568896"/>
                  <a:pt x="3249360" y="2553863"/>
                  <a:pt x="3404328" y="2449726"/>
                </a:cubicBezTo>
                <a:cubicBezTo>
                  <a:pt x="3552418" y="2357485"/>
                  <a:pt x="3729033" y="2194142"/>
                  <a:pt x="3807641" y="1963682"/>
                </a:cubicBezTo>
                <a:cubicBezTo>
                  <a:pt x="3911873" y="1693082"/>
                  <a:pt x="3871412" y="1234988"/>
                  <a:pt x="3843836" y="965741"/>
                </a:cubicBezTo>
                <a:cubicBezTo>
                  <a:pt x="3783250" y="660095"/>
                  <a:pt x="3792777" y="366381"/>
                  <a:pt x="3709398" y="231504"/>
                </a:cubicBezTo>
                <a:cubicBezTo>
                  <a:pt x="3630812" y="88201"/>
                  <a:pt x="3574538" y="116717"/>
                  <a:pt x="3425011" y="76383"/>
                </a:cubicBezTo>
                <a:cubicBezTo>
                  <a:pt x="3296892" y="38093"/>
                  <a:pt x="3107294" y="51816"/>
                  <a:pt x="2825212" y="24676"/>
                </a:cubicBezTo>
                <a:cubicBezTo>
                  <a:pt x="2582494" y="25058"/>
                  <a:pt x="2014779" y="-46631"/>
                  <a:pt x="1708345" y="3994"/>
                </a:cubicBezTo>
                <a:cubicBezTo>
                  <a:pt x="1449086" y="18787"/>
                  <a:pt x="1139151" y="61516"/>
                  <a:pt x="917231" y="102237"/>
                </a:cubicBezTo>
                <a:cubicBezTo>
                  <a:pt x="715309" y="162546"/>
                  <a:pt x="533749" y="239376"/>
                  <a:pt x="410505" y="283210"/>
                </a:cubicBezTo>
                <a:close/>
              </a:path>
              <a:path w="3859608" h="2596040" stroke="0" extrusionOk="0">
                <a:moveTo>
                  <a:pt x="410505" y="283210"/>
                </a:moveTo>
                <a:cubicBezTo>
                  <a:pt x="279587" y="363458"/>
                  <a:pt x="224974" y="432935"/>
                  <a:pt x="172653" y="608963"/>
                </a:cubicBezTo>
                <a:cubicBezTo>
                  <a:pt x="171229" y="803426"/>
                  <a:pt x="-7358" y="1126756"/>
                  <a:pt x="17533" y="1369054"/>
                </a:cubicBezTo>
                <a:cubicBezTo>
                  <a:pt x="-39544" y="1644271"/>
                  <a:pt x="-15145" y="1940717"/>
                  <a:pt x="22704" y="2072267"/>
                </a:cubicBezTo>
                <a:cubicBezTo>
                  <a:pt x="43053" y="2251400"/>
                  <a:pt x="64244" y="2387648"/>
                  <a:pt x="188165" y="2470409"/>
                </a:cubicBezTo>
                <a:cubicBezTo>
                  <a:pt x="325479" y="2556680"/>
                  <a:pt x="578887" y="2526409"/>
                  <a:pt x="798306" y="2584164"/>
                </a:cubicBezTo>
                <a:cubicBezTo>
                  <a:pt x="1036156" y="2603985"/>
                  <a:pt x="1615273" y="2589335"/>
                  <a:pt x="1615273" y="2589335"/>
                </a:cubicBezTo>
                <a:cubicBezTo>
                  <a:pt x="1956651" y="2508227"/>
                  <a:pt x="2551691" y="2673769"/>
                  <a:pt x="2897602" y="2584164"/>
                </a:cubicBezTo>
                <a:cubicBezTo>
                  <a:pt x="3203248" y="2565078"/>
                  <a:pt x="3263502" y="2555748"/>
                  <a:pt x="3404328" y="2449726"/>
                </a:cubicBezTo>
                <a:cubicBezTo>
                  <a:pt x="3524942" y="2341289"/>
                  <a:pt x="3754780" y="2227688"/>
                  <a:pt x="3807641" y="1963682"/>
                </a:cubicBezTo>
                <a:cubicBezTo>
                  <a:pt x="3900206" y="1745102"/>
                  <a:pt x="3862259" y="1275660"/>
                  <a:pt x="3843836" y="965741"/>
                </a:cubicBezTo>
                <a:cubicBezTo>
                  <a:pt x="3845536" y="704885"/>
                  <a:pt x="3809203" y="416479"/>
                  <a:pt x="3709398" y="231504"/>
                </a:cubicBezTo>
                <a:cubicBezTo>
                  <a:pt x="3653507" y="71096"/>
                  <a:pt x="3574699" y="99925"/>
                  <a:pt x="3425011" y="76383"/>
                </a:cubicBezTo>
                <a:cubicBezTo>
                  <a:pt x="3258228" y="45101"/>
                  <a:pt x="3078290" y="13948"/>
                  <a:pt x="2825212" y="24676"/>
                </a:cubicBezTo>
                <a:cubicBezTo>
                  <a:pt x="2519119" y="11194"/>
                  <a:pt x="1993126" y="-76643"/>
                  <a:pt x="1708345" y="3994"/>
                </a:cubicBezTo>
                <a:cubicBezTo>
                  <a:pt x="1394703" y="-41992"/>
                  <a:pt x="1095459" y="77935"/>
                  <a:pt x="917231" y="102237"/>
                </a:cubicBezTo>
                <a:cubicBezTo>
                  <a:pt x="695506" y="158463"/>
                  <a:pt x="543260" y="222970"/>
                  <a:pt x="410505" y="283210"/>
                </a:cubicBez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32" name="任意多边形: 形状 10"/>
          <p:cNvSpPr/>
          <p:nvPr>
            <p:custDataLst>
              <p:tags r:id="rId12"/>
            </p:custDataLst>
          </p:nvPr>
        </p:nvSpPr>
        <p:spPr>
          <a:xfrm>
            <a:off x="8029575" y="1285875"/>
            <a:ext cx="3499485" cy="2354580"/>
          </a:xfrm>
          <a:custGeom>
            <a:avLst/>
            <a:gdLst>
              <a:gd name="connsiteX0" fmla="*/ 1114506 w 3791921"/>
              <a:gd name="connsiteY0" fmla="*/ 85204 h 2550511"/>
              <a:gd name="connsiteX1" fmla="*/ 484586 w 3791921"/>
              <a:gd name="connsiteY1" fmla="*/ 232524 h 2550511"/>
              <a:gd name="connsiteX2" fmla="*/ 169626 w 3791921"/>
              <a:gd name="connsiteY2" fmla="*/ 598284 h 2550511"/>
              <a:gd name="connsiteX3" fmla="*/ 17226 w 3791921"/>
              <a:gd name="connsiteY3" fmla="*/ 1345044 h 2550511"/>
              <a:gd name="connsiteX4" fmla="*/ 22306 w 3791921"/>
              <a:gd name="connsiteY4" fmla="*/ 2035924 h 2550511"/>
              <a:gd name="connsiteX5" fmla="*/ 184866 w 3791921"/>
              <a:gd name="connsiteY5" fmla="*/ 2427084 h 2550511"/>
              <a:gd name="connsiteX6" fmla="*/ 784306 w 3791921"/>
              <a:gd name="connsiteY6" fmla="*/ 2538844 h 2550511"/>
              <a:gd name="connsiteX7" fmla="*/ 1586946 w 3791921"/>
              <a:gd name="connsiteY7" fmla="*/ 2543924 h 2550511"/>
              <a:gd name="connsiteX8" fmla="*/ 2846786 w 3791921"/>
              <a:gd name="connsiteY8" fmla="*/ 2538844 h 2550511"/>
              <a:gd name="connsiteX9" fmla="*/ 3344626 w 3791921"/>
              <a:gd name="connsiteY9" fmla="*/ 2406764 h 2550511"/>
              <a:gd name="connsiteX10" fmla="*/ 3740866 w 3791921"/>
              <a:gd name="connsiteY10" fmla="*/ 1929244 h 2550511"/>
              <a:gd name="connsiteX11" fmla="*/ 3776426 w 3791921"/>
              <a:gd name="connsiteY11" fmla="*/ 948804 h 2550511"/>
              <a:gd name="connsiteX12" fmla="*/ 3644346 w 3791921"/>
              <a:gd name="connsiteY12" fmla="*/ 227444 h 2550511"/>
              <a:gd name="connsiteX13" fmla="*/ 3364946 w 3791921"/>
              <a:gd name="connsiteY13" fmla="*/ 75044 h 2550511"/>
              <a:gd name="connsiteX14" fmla="*/ 2775666 w 3791921"/>
              <a:gd name="connsiteY14" fmla="*/ 24244 h 2550511"/>
              <a:gd name="connsiteX15" fmla="*/ 1678386 w 3791921"/>
              <a:gd name="connsiteY15" fmla="*/ 3924 h 2550511"/>
              <a:gd name="connsiteX16" fmla="*/ 901146 w 3791921"/>
              <a:gd name="connsiteY16" fmla="*/ 100444 h 2550511"/>
              <a:gd name="connsiteX17" fmla="*/ 403306 w 3791921"/>
              <a:gd name="connsiteY17" fmla="*/ 278244 h 2550511"/>
              <a:gd name="connsiteX18" fmla="*/ 255986 w 3791921"/>
              <a:gd name="connsiteY18" fmla="*/ 557644 h 2550511"/>
              <a:gd name="connsiteX0-1" fmla="*/ 1114506 w 3791921"/>
              <a:gd name="connsiteY0-2" fmla="*/ 85204 h 2550511"/>
              <a:gd name="connsiteX1-3" fmla="*/ 484586 w 3791921"/>
              <a:gd name="connsiteY1-4" fmla="*/ 232524 h 2550511"/>
              <a:gd name="connsiteX2-5" fmla="*/ 169626 w 3791921"/>
              <a:gd name="connsiteY2-6" fmla="*/ 598284 h 2550511"/>
              <a:gd name="connsiteX3-7" fmla="*/ 17226 w 3791921"/>
              <a:gd name="connsiteY3-8" fmla="*/ 1345044 h 2550511"/>
              <a:gd name="connsiteX4-9" fmla="*/ 22306 w 3791921"/>
              <a:gd name="connsiteY4-10" fmla="*/ 2035924 h 2550511"/>
              <a:gd name="connsiteX5-11" fmla="*/ 184866 w 3791921"/>
              <a:gd name="connsiteY5-12" fmla="*/ 2427084 h 2550511"/>
              <a:gd name="connsiteX6-13" fmla="*/ 784306 w 3791921"/>
              <a:gd name="connsiteY6-14" fmla="*/ 2538844 h 2550511"/>
              <a:gd name="connsiteX7-15" fmla="*/ 1586946 w 3791921"/>
              <a:gd name="connsiteY7-16" fmla="*/ 2543924 h 2550511"/>
              <a:gd name="connsiteX8-17" fmla="*/ 2846786 w 3791921"/>
              <a:gd name="connsiteY8-18" fmla="*/ 2538844 h 2550511"/>
              <a:gd name="connsiteX9-19" fmla="*/ 3344626 w 3791921"/>
              <a:gd name="connsiteY9-20" fmla="*/ 2406764 h 2550511"/>
              <a:gd name="connsiteX10-21" fmla="*/ 3740866 w 3791921"/>
              <a:gd name="connsiteY10-22" fmla="*/ 1929244 h 2550511"/>
              <a:gd name="connsiteX11-23" fmla="*/ 3776426 w 3791921"/>
              <a:gd name="connsiteY11-24" fmla="*/ 948804 h 2550511"/>
              <a:gd name="connsiteX12-25" fmla="*/ 3644346 w 3791921"/>
              <a:gd name="connsiteY12-26" fmla="*/ 227444 h 2550511"/>
              <a:gd name="connsiteX13-27" fmla="*/ 3364946 w 3791921"/>
              <a:gd name="connsiteY13-28" fmla="*/ 75044 h 2550511"/>
              <a:gd name="connsiteX14-29" fmla="*/ 2775666 w 3791921"/>
              <a:gd name="connsiteY14-30" fmla="*/ 24244 h 2550511"/>
              <a:gd name="connsiteX15-31" fmla="*/ 1678386 w 3791921"/>
              <a:gd name="connsiteY15-32" fmla="*/ 3924 h 2550511"/>
              <a:gd name="connsiteX16-33" fmla="*/ 901146 w 3791921"/>
              <a:gd name="connsiteY16-34" fmla="*/ 100444 h 2550511"/>
              <a:gd name="connsiteX17-35" fmla="*/ 403306 w 3791921"/>
              <a:gd name="connsiteY17-36" fmla="*/ 278244 h 2550511"/>
              <a:gd name="connsiteX0-37" fmla="*/ 484586 w 3791921"/>
              <a:gd name="connsiteY0-38" fmla="*/ 232524 h 2550511"/>
              <a:gd name="connsiteX1-39" fmla="*/ 169626 w 3791921"/>
              <a:gd name="connsiteY1-40" fmla="*/ 598284 h 2550511"/>
              <a:gd name="connsiteX2-41" fmla="*/ 17226 w 3791921"/>
              <a:gd name="connsiteY2-42" fmla="*/ 1345044 h 2550511"/>
              <a:gd name="connsiteX3-43" fmla="*/ 22306 w 3791921"/>
              <a:gd name="connsiteY3-44" fmla="*/ 2035924 h 2550511"/>
              <a:gd name="connsiteX4-45" fmla="*/ 184866 w 3791921"/>
              <a:gd name="connsiteY4-46" fmla="*/ 2427084 h 2550511"/>
              <a:gd name="connsiteX5-47" fmla="*/ 784306 w 3791921"/>
              <a:gd name="connsiteY5-48" fmla="*/ 2538844 h 2550511"/>
              <a:gd name="connsiteX6-49" fmla="*/ 1586946 w 3791921"/>
              <a:gd name="connsiteY6-50" fmla="*/ 2543924 h 2550511"/>
              <a:gd name="connsiteX7-51" fmla="*/ 2846786 w 3791921"/>
              <a:gd name="connsiteY7-52" fmla="*/ 2538844 h 2550511"/>
              <a:gd name="connsiteX8-53" fmla="*/ 3344626 w 3791921"/>
              <a:gd name="connsiteY8-54" fmla="*/ 2406764 h 2550511"/>
              <a:gd name="connsiteX9-55" fmla="*/ 3740866 w 3791921"/>
              <a:gd name="connsiteY9-56" fmla="*/ 1929244 h 2550511"/>
              <a:gd name="connsiteX10-57" fmla="*/ 3776426 w 3791921"/>
              <a:gd name="connsiteY10-58" fmla="*/ 948804 h 2550511"/>
              <a:gd name="connsiteX11-59" fmla="*/ 3644346 w 3791921"/>
              <a:gd name="connsiteY11-60" fmla="*/ 227444 h 2550511"/>
              <a:gd name="connsiteX12-61" fmla="*/ 3364946 w 3791921"/>
              <a:gd name="connsiteY12-62" fmla="*/ 75044 h 2550511"/>
              <a:gd name="connsiteX13-63" fmla="*/ 2775666 w 3791921"/>
              <a:gd name="connsiteY13-64" fmla="*/ 24244 h 2550511"/>
              <a:gd name="connsiteX14-65" fmla="*/ 1678386 w 3791921"/>
              <a:gd name="connsiteY14-66" fmla="*/ 3924 h 2550511"/>
              <a:gd name="connsiteX15-67" fmla="*/ 901146 w 3791921"/>
              <a:gd name="connsiteY15-68" fmla="*/ 100444 h 2550511"/>
              <a:gd name="connsiteX16-69" fmla="*/ 403306 w 3791921"/>
              <a:gd name="connsiteY16-70" fmla="*/ 278244 h 2550511"/>
              <a:gd name="connsiteX0-71" fmla="*/ 484586 w 3791921"/>
              <a:gd name="connsiteY0-72" fmla="*/ 232524 h 2550511"/>
              <a:gd name="connsiteX1-73" fmla="*/ 169626 w 3791921"/>
              <a:gd name="connsiteY1-74" fmla="*/ 598284 h 2550511"/>
              <a:gd name="connsiteX2-75" fmla="*/ 17226 w 3791921"/>
              <a:gd name="connsiteY2-76" fmla="*/ 1345044 h 2550511"/>
              <a:gd name="connsiteX3-77" fmla="*/ 22306 w 3791921"/>
              <a:gd name="connsiteY3-78" fmla="*/ 2035924 h 2550511"/>
              <a:gd name="connsiteX4-79" fmla="*/ 184866 w 3791921"/>
              <a:gd name="connsiteY4-80" fmla="*/ 2427084 h 2550511"/>
              <a:gd name="connsiteX5-81" fmla="*/ 784306 w 3791921"/>
              <a:gd name="connsiteY5-82" fmla="*/ 2538844 h 2550511"/>
              <a:gd name="connsiteX6-83" fmla="*/ 1586946 w 3791921"/>
              <a:gd name="connsiteY6-84" fmla="*/ 2543924 h 2550511"/>
              <a:gd name="connsiteX7-85" fmla="*/ 2846786 w 3791921"/>
              <a:gd name="connsiteY7-86" fmla="*/ 2538844 h 2550511"/>
              <a:gd name="connsiteX8-87" fmla="*/ 3344626 w 3791921"/>
              <a:gd name="connsiteY8-88" fmla="*/ 2406764 h 2550511"/>
              <a:gd name="connsiteX9-89" fmla="*/ 3740866 w 3791921"/>
              <a:gd name="connsiteY9-90" fmla="*/ 1929244 h 2550511"/>
              <a:gd name="connsiteX10-91" fmla="*/ 3776426 w 3791921"/>
              <a:gd name="connsiteY10-92" fmla="*/ 948804 h 2550511"/>
              <a:gd name="connsiteX11-93" fmla="*/ 3644346 w 3791921"/>
              <a:gd name="connsiteY11-94" fmla="*/ 227444 h 2550511"/>
              <a:gd name="connsiteX12-95" fmla="*/ 3364946 w 3791921"/>
              <a:gd name="connsiteY12-96" fmla="*/ 75044 h 2550511"/>
              <a:gd name="connsiteX13-97" fmla="*/ 2775666 w 3791921"/>
              <a:gd name="connsiteY13-98" fmla="*/ 24244 h 2550511"/>
              <a:gd name="connsiteX14-99" fmla="*/ 1678386 w 3791921"/>
              <a:gd name="connsiteY14-100" fmla="*/ 3924 h 2550511"/>
              <a:gd name="connsiteX15-101" fmla="*/ 901146 w 3791921"/>
              <a:gd name="connsiteY15-102" fmla="*/ 100444 h 2550511"/>
              <a:gd name="connsiteX16-103" fmla="*/ 403306 w 3791921"/>
              <a:gd name="connsiteY16-104" fmla="*/ 278244 h 2550511"/>
              <a:gd name="connsiteX17-105" fmla="*/ 484586 w 3791921"/>
              <a:gd name="connsiteY17-106" fmla="*/ 232524 h 2550511"/>
              <a:gd name="connsiteX0-107" fmla="*/ 403306 w 3791921"/>
              <a:gd name="connsiteY0-108" fmla="*/ 278244 h 2550511"/>
              <a:gd name="connsiteX1-109" fmla="*/ 169626 w 3791921"/>
              <a:gd name="connsiteY1-110" fmla="*/ 598284 h 2550511"/>
              <a:gd name="connsiteX2-111" fmla="*/ 17226 w 3791921"/>
              <a:gd name="connsiteY2-112" fmla="*/ 1345044 h 2550511"/>
              <a:gd name="connsiteX3-113" fmla="*/ 22306 w 3791921"/>
              <a:gd name="connsiteY3-114" fmla="*/ 2035924 h 2550511"/>
              <a:gd name="connsiteX4-115" fmla="*/ 184866 w 3791921"/>
              <a:gd name="connsiteY4-116" fmla="*/ 2427084 h 2550511"/>
              <a:gd name="connsiteX5-117" fmla="*/ 784306 w 3791921"/>
              <a:gd name="connsiteY5-118" fmla="*/ 2538844 h 2550511"/>
              <a:gd name="connsiteX6-119" fmla="*/ 1586946 w 3791921"/>
              <a:gd name="connsiteY6-120" fmla="*/ 2543924 h 2550511"/>
              <a:gd name="connsiteX7-121" fmla="*/ 2846786 w 3791921"/>
              <a:gd name="connsiteY7-122" fmla="*/ 2538844 h 2550511"/>
              <a:gd name="connsiteX8-123" fmla="*/ 3344626 w 3791921"/>
              <a:gd name="connsiteY8-124" fmla="*/ 2406764 h 2550511"/>
              <a:gd name="connsiteX9-125" fmla="*/ 3740866 w 3791921"/>
              <a:gd name="connsiteY9-126" fmla="*/ 1929244 h 2550511"/>
              <a:gd name="connsiteX10-127" fmla="*/ 3776426 w 3791921"/>
              <a:gd name="connsiteY10-128" fmla="*/ 948804 h 2550511"/>
              <a:gd name="connsiteX11-129" fmla="*/ 3644346 w 3791921"/>
              <a:gd name="connsiteY11-130" fmla="*/ 227444 h 2550511"/>
              <a:gd name="connsiteX12-131" fmla="*/ 3364946 w 3791921"/>
              <a:gd name="connsiteY12-132" fmla="*/ 75044 h 2550511"/>
              <a:gd name="connsiteX13-133" fmla="*/ 2775666 w 3791921"/>
              <a:gd name="connsiteY13-134" fmla="*/ 24244 h 2550511"/>
              <a:gd name="connsiteX14-135" fmla="*/ 1678386 w 3791921"/>
              <a:gd name="connsiteY14-136" fmla="*/ 3924 h 2550511"/>
              <a:gd name="connsiteX15-137" fmla="*/ 901146 w 3791921"/>
              <a:gd name="connsiteY15-138" fmla="*/ 100444 h 2550511"/>
              <a:gd name="connsiteX16-139" fmla="*/ 403306 w 3791921"/>
              <a:gd name="connsiteY16-140" fmla="*/ 278244 h 2550511"/>
              <a:gd name="connsiteX0-141" fmla="*/ 403306 w 3791921"/>
              <a:gd name="connsiteY0-142" fmla="*/ 278244 h 2550511"/>
              <a:gd name="connsiteX1-143" fmla="*/ 169626 w 3791921"/>
              <a:gd name="connsiteY1-144" fmla="*/ 598284 h 2550511"/>
              <a:gd name="connsiteX2-145" fmla="*/ 17226 w 3791921"/>
              <a:gd name="connsiteY2-146" fmla="*/ 1345044 h 2550511"/>
              <a:gd name="connsiteX3-147" fmla="*/ 22306 w 3791921"/>
              <a:gd name="connsiteY3-148" fmla="*/ 2035924 h 2550511"/>
              <a:gd name="connsiteX4-149" fmla="*/ 184866 w 3791921"/>
              <a:gd name="connsiteY4-150" fmla="*/ 2427084 h 2550511"/>
              <a:gd name="connsiteX5-151" fmla="*/ 784306 w 3791921"/>
              <a:gd name="connsiteY5-152" fmla="*/ 2538844 h 2550511"/>
              <a:gd name="connsiteX6-153" fmla="*/ 1586946 w 3791921"/>
              <a:gd name="connsiteY6-154" fmla="*/ 2543924 h 2550511"/>
              <a:gd name="connsiteX7-155" fmla="*/ 2846786 w 3791921"/>
              <a:gd name="connsiteY7-156" fmla="*/ 2538844 h 2550511"/>
              <a:gd name="connsiteX8-157" fmla="*/ 3344626 w 3791921"/>
              <a:gd name="connsiteY8-158" fmla="*/ 2406764 h 2550511"/>
              <a:gd name="connsiteX9-159" fmla="*/ 3740866 w 3791921"/>
              <a:gd name="connsiteY9-160" fmla="*/ 1929244 h 2550511"/>
              <a:gd name="connsiteX10-161" fmla="*/ 3776426 w 3791921"/>
              <a:gd name="connsiteY10-162" fmla="*/ 948804 h 2550511"/>
              <a:gd name="connsiteX11-163" fmla="*/ 3644346 w 3791921"/>
              <a:gd name="connsiteY11-164" fmla="*/ 227444 h 2550511"/>
              <a:gd name="connsiteX12-165" fmla="*/ 3364946 w 3791921"/>
              <a:gd name="connsiteY12-166" fmla="*/ 75044 h 2550511"/>
              <a:gd name="connsiteX13-167" fmla="*/ 2775666 w 3791921"/>
              <a:gd name="connsiteY13-168" fmla="*/ 24244 h 2550511"/>
              <a:gd name="connsiteX14-169" fmla="*/ 1678386 w 3791921"/>
              <a:gd name="connsiteY14-170" fmla="*/ 3924 h 2550511"/>
              <a:gd name="connsiteX15-171" fmla="*/ 901146 w 3791921"/>
              <a:gd name="connsiteY15-172" fmla="*/ 100444 h 2550511"/>
              <a:gd name="connsiteX16-173" fmla="*/ 403306 w 3791921"/>
              <a:gd name="connsiteY16-174" fmla="*/ 278244 h 25505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3791921" h="2550511">
                <a:moveTo>
                  <a:pt x="403306" y="278244"/>
                </a:moveTo>
                <a:cubicBezTo>
                  <a:pt x="281386" y="361217"/>
                  <a:pt x="233973" y="420484"/>
                  <a:pt x="169626" y="598284"/>
                </a:cubicBezTo>
                <a:cubicBezTo>
                  <a:pt x="105279" y="776084"/>
                  <a:pt x="41779" y="1105437"/>
                  <a:pt x="17226" y="1345044"/>
                </a:cubicBezTo>
                <a:cubicBezTo>
                  <a:pt x="-7327" y="1584651"/>
                  <a:pt x="-5634" y="1855584"/>
                  <a:pt x="22306" y="2035924"/>
                </a:cubicBezTo>
                <a:cubicBezTo>
                  <a:pt x="50246" y="2216264"/>
                  <a:pt x="57866" y="2343264"/>
                  <a:pt x="184866" y="2427084"/>
                </a:cubicBezTo>
                <a:cubicBezTo>
                  <a:pt x="311866" y="2510904"/>
                  <a:pt x="550626" y="2519371"/>
                  <a:pt x="784306" y="2538844"/>
                </a:cubicBezTo>
                <a:cubicBezTo>
                  <a:pt x="1017986" y="2558317"/>
                  <a:pt x="1586946" y="2543924"/>
                  <a:pt x="1586946" y="2543924"/>
                </a:cubicBezTo>
                <a:cubicBezTo>
                  <a:pt x="1930693" y="2543924"/>
                  <a:pt x="2553839" y="2561704"/>
                  <a:pt x="2846786" y="2538844"/>
                </a:cubicBezTo>
                <a:cubicBezTo>
                  <a:pt x="3139733" y="2515984"/>
                  <a:pt x="3195613" y="2508364"/>
                  <a:pt x="3344626" y="2406764"/>
                </a:cubicBezTo>
                <a:cubicBezTo>
                  <a:pt x="3493639" y="2305164"/>
                  <a:pt x="3668899" y="2172237"/>
                  <a:pt x="3740866" y="1929244"/>
                </a:cubicBezTo>
                <a:cubicBezTo>
                  <a:pt x="3812833" y="1686251"/>
                  <a:pt x="3792513" y="1232437"/>
                  <a:pt x="3776426" y="948804"/>
                </a:cubicBezTo>
                <a:cubicBezTo>
                  <a:pt x="3760339" y="665171"/>
                  <a:pt x="3712926" y="373071"/>
                  <a:pt x="3644346" y="227444"/>
                </a:cubicBezTo>
                <a:cubicBezTo>
                  <a:pt x="3575766" y="81817"/>
                  <a:pt x="3509726" y="108911"/>
                  <a:pt x="3364946" y="75044"/>
                </a:cubicBezTo>
                <a:cubicBezTo>
                  <a:pt x="3220166" y="41177"/>
                  <a:pt x="3056759" y="36097"/>
                  <a:pt x="2775666" y="24244"/>
                </a:cubicBezTo>
                <a:cubicBezTo>
                  <a:pt x="2494573" y="12391"/>
                  <a:pt x="1990806" y="-8776"/>
                  <a:pt x="1678386" y="3924"/>
                </a:cubicBezTo>
                <a:cubicBezTo>
                  <a:pt x="1365966" y="16624"/>
                  <a:pt x="1113659" y="54724"/>
                  <a:pt x="901146" y="100444"/>
                </a:cubicBezTo>
                <a:cubicBezTo>
                  <a:pt x="688633" y="146164"/>
                  <a:pt x="510833" y="202044"/>
                  <a:pt x="403306" y="278244"/>
                </a:cubicBez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54" name="任意多边形: 形状 167"/>
          <p:cNvSpPr/>
          <p:nvPr>
            <p:custDataLst>
              <p:tags r:id="rId13"/>
            </p:custDataLst>
          </p:nvPr>
        </p:nvSpPr>
        <p:spPr>
          <a:xfrm>
            <a:off x="11148060" y="3337561"/>
            <a:ext cx="239395" cy="241300"/>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chemeClr val="accent6">
              <a:lumMod val="40000"/>
              <a:lumOff val="60000"/>
            </a:schemeClr>
          </a:solidFill>
          <a:ln w="22225" cap="flat">
            <a:solidFill>
              <a:schemeClr val="accent6"/>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55" name="任意多边形: 形状 167"/>
          <p:cNvSpPr/>
          <p:nvPr>
            <p:custDataLst>
              <p:tags r:id="rId14"/>
            </p:custDataLst>
          </p:nvPr>
        </p:nvSpPr>
        <p:spPr>
          <a:xfrm>
            <a:off x="11318875" y="2947671"/>
            <a:ext cx="363855" cy="367030"/>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chemeClr val="accent6">
              <a:lumMod val="60000"/>
              <a:lumOff val="40000"/>
            </a:schemeClr>
          </a:solidFill>
          <a:ln w="22225" cap="flat">
            <a:solidFill>
              <a:schemeClr val="accent6"/>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20" name="任意多边形: 形状 15"/>
          <p:cNvSpPr/>
          <p:nvPr>
            <p:custDataLst>
              <p:tags r:id="rId15"/>
            </p:custDataLst>
          </p:nvPr>
        </p:nvSpPr>
        <p:spPr>
          <a:xfrm>
            <a:off x="4297045" y="1273175"/>
            <a:ext cx="3513455" cy="2382520"/>
          </a:xfrm>
          <a:custGeom>
            <a:avLst/>
            <a:gdLst>
              <a:gd name="connsiteX0" fmla="*/ 159 w 5532"/>
              <a:gd name="connsiteY0" fmla="*/ 551 h 3751"/>
              <a:gd name="connsiteX1" fmla="*/ 567 w 5532"/>
              <a:gd name="connsiteY1" fmla="*/ 259 h 3751"/>
              <a:gd name="connsiteX2" fmla="*/ 1154 w 5532"/>
              <a:gd name="connsiteY2" fmla="*/ 113 h 3751"/>
              <a:gd name="connsiteX3" fmla="*/ 2373 w 5532"/>
              <a:gd name="connsiteY3" fmla="*/ 79 h 3751"/>
              <a:gd name="connsiteX4" fmla="*/ 3251 w 5532"/>
              <a:gd name="connsiteY4" fmla="*/ 40 h 3751"/>
              <a:gd name="connsiteX5" fmla="*/ 3953 w 5532"/>
              <a:gd name="connsiteY5" fmla="*/ 19 h 3751"/>
              <a:gd name="connsiteX6" fmla="*/ 4997 w 5532"/>
              <a:gd name="connsiteY6" fmla="*/ 269 h 3751"/>
              <a:gd name="connsiteX7" fmla="*/ 5365 w 5532"/>
              <a:gd name="connsiteY7" fmla="*/ 572 h 3751"/>
              <a:gd name="connsiteX8" fmla="*/ 5528 w 5532"/>
              <a:gd name="connsiteY8" fmla="*/ 1427 h 3751"/>
              <a:gd name="connsiteX9" fmla="*/ 5462 w 5532"/>
              <a:gd name="connsiteY9" fmla="*/ 2970 h 3751"/>
              <a:gd name="connsiteX10" fmla="*/ 5169 w 5532"/>
              <a:gd name="connsiteY10" fmla="*/ 3429 h 3751"/>
              <a:gd name="connsiteX11" fmla="*/ 3937 w 5532"/>
              <a:gd name="connsiteY11" fmla="*/ 3523 h 3751"/>
              <a:gd name="connsiteX12" fmla="*/ 2729 w 5532"/>
              <a:gd name="connsiteY12" fmla="*/ 3554 h 3751"/>
              <a:gd name="connsiteX13" fmla="*/ 1717 w 5532"/>
              <a:gd name="connsiteY13" fmla="*/ 3752 h 3751"/>
              <a:gd name="connsiteX14" fmla="*/ 518 w 5532"/>
              <a:gd name="connsiteY14" fmla="*/ 3554 h 3751"/>
              <a:gd name="connsiteX15" fmla="*/ 94 w 5532"/>
              <a:gd name="connsiteY15" fmla="*/ 3262 h 3751"/>
              <a:gd name="connsiteX16" fmla="*/ 4 w 5532"/>
              <a:gd name="connsiteY16" fmla="*/ 2647 h 3751"/>
              <a:gd name="connsiteX17" fmla="*/ 20 w 5532"/>
              <a:gd name="connsiteY17" fmla="*/ 1573 h 3751"/>
              <a:gd name="connsiteX18" fmla="*/ 45 w 5532"/>
              <a:gd name="connsiteY18" fmla="*/ 864 h 3751"/>
              <a:gd name="connsiteX19" fmla="*/ 159 w 5532"/>
              <a:gd name="connsiteY19" fmla="*/ 551 h 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33" h="3752">
                <a:moveTo>
                  <a:pt x="159" y="551"/>
                </a:moveTo>
                <a:cubicBezTo>
                  <a:pt x="246" y="450"/>
                  <a:pt x="401" y="332"/>
                  <a:pt x="567" y="259"/>
                </a:cubicBezTo>
                <a:cubicBezTo>
                  <a:pt x="733" y="186"/>
                  <a:pt x="963" y="128"/>
                  <a:pt x="1154" y="113"/>
                </a:cubicBezTo>
                <a:cubicBezTo>
                  <a:pt x="1710" y="62"/>
                  <a:pt x="2040" y="109"/>
                  <a:pt x="2373" y="79"/>
                </a:cubicBezTo>
                <a:cubicBezTo>
                  <a:pt x="2706" y="49"/>
                  <a:pt x="2996" y="73"/>
                  <a:pt x="3251" y="40"/>
                </a:cubicBezTo>
                <a:cubicBezTo>
                  <a:pt x="3507" y="7"/>
                  <a:pt x="3662" y="-19"/>
                  <a:pt x="3953" y="19"/>
                </a:cubicBezTo>
                <a:cubicBezTo>
                  <a:pt x="4244" y="57"/>
                  <a:pt x="4762" y="177"/>
                  <a:pt x="4997" y="269"/>
                </a:cubicBezTo>
                <a:cubicBezTo>
                  <a:pt x="5233" y="361"/>
                  <a:pt x="5276" y="379"/>
                  <a:pt x="5365" y="572"/>
                </a:cubicBezTo>
                <a:cubicBezTo>
                  <a:pt x="5453" y="765"/>
                  <a:pt x="5511" y="1027"/>
                  <a:pt x="5528" y="1427"/>
                </a:cubicBezTo>
                <a:cubicBezTo>
                  <a:pt x="5544" y="1826"/>
                  <a:pt x="5522" y="2636"/>
                  <a:pt x="5462" y="2970"/>
                </a:cubicBezTo>
                <a:cubicBezTo>
                  <a:pt x="5403" y="3304"/>
                  <a:pt x="5423" y="3337"/>
                  <a:pt x="5169" y="3429"/>
                </a:cubicBezTo>
                <a:cubicBezTo>
                  <a:pt x="4914" y="3521"/>
                  <a:pt x="4343" y="3502"/>
                  <a:pt x="3937" y="3523"/>
                </a:cubicBezTo>
                <a:cubicBezTo>
                  <a:pt x="3530" y="3543"/>
                  <a:pt x="3099" y="3516"/>
                  <a:pt x="2729" y="3554"/>
                </a:cubicBezTo>
                <a:cubicBezTo>
                  <a:pt x="2359" y="3592"/>
                  <a:pt x="2086" y="3752"/>
                  <a:pt x="1717" y="3752"/>
                </a:cubicBezTo>
                <a:cubicBezTo>
                  <a:pt x="1349" y="3752"/>
                  <a:pt x="788" y="3636"/>
                  <a:pt x="518" y="3554"/>
                </a:cubicBezTo>
                <a:cubicBezTo>
                  <a:pt x="247" y="3472"/>
                  <a:pt x="179" y="3413"/>
                  <a:pt x="94" y="3262"/>
                </a:cubicBezTo>
                <a:cubicBezTo>
                  <a:pt x="8" y="3111"/>
                  <a:pt x="16" y="2928"/>
                  <a:pt x="4" y="2647"/>
                </a:cubicBezTo>
                <a:cubicBezTo>
                  <a:pt x="-8" y="2365"/>
                  <a:pt x="12" y="1899"/>
                  <a:pt x="20" y="1573"/>
                </a:cubicBezTo>
                <a:cubicBezTo>
                  <a:pt x="28" y="1246"/>
                  <a:pt x="24" y="1039"/>
                  <a:pt x="45" y="864"/>
                </a:cubicBezTo>
                <a:cubicBezTo>
                  <a:pt x="65" y="688"/>
                  <a:pt x="72" y="652"/>
                  <a:pt x="159" y="551"/>
                </a:cubicBez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21" name="任意多边形: 形状 15"/>
          <p:cNvSpPr/>
          <p:nvPr>
            <p:custDataLst>
              <p:tags r:id="rId16"/>
            </p:custDataLst>
          </p:nvPr>
        </p:nvSpPr>
        <p:spPr>
          <a:xfrm>
            <a:off x="4236720" y="1324610"/>
            <a:ext cx="3633470" cy="2290445"/>
          </a:xfrm>
          <a:custGeom>
            <a:avLst/>
            <a:gdLst>
              <a:gd name="connsiteX0" fmla="*/ 165 w 5724"/>
              <a:gd name="connsiteY0" fmla="*/ 583 h 3793"/>
              <a:gd name="connsiteX1" fmla="*/ 587 w 5724"/>
              <a:gd name="connsiteY1" fmla="*/ 274 h 3793"/>
              <a:gd name="connsiteX2" fmla="*/ 1194 w 5724"/>
              <a:gd name="connsiteY2" fmla="*/ 120 h 3793"/>
              <a:gd name="connsiteX3" fmla="*/ 2455 w 5724"/>
              <a:gd name="connsiteY3" fmla="*/ 84 h 3793"/>
              <a:gd name="connsiteX4" fmla="*/ 3364 w 5724"/>
              <a:gd name="connsiteY4" fmla="*/ 42 h 3793"/>
              <a:gd name="connsiteX5" fmla="*/ 4090 w 5724"/>
              <a:gd name="connsiteY5" fmla="*/ 20 h 3793"/>
              <a:gd name="connsiteX6" fmla="*/ 5170 w 5724"/>
              <a:gd name="connsiteY6" fmla="*/ 285 h 3793"/>
              <a:gd name="connsiteX7" fmla="*/ 5551 w 5724"/>
              <a:gd name="connsiteY7" fmla="*/ 605 h 3793"/>
              <a:gd name="connsiteX8" fmla="*/ 5720 w 5724"/>
              <a:gd name="connsiteY8" fmla="*/ 1510 h 3793"/>
              <a:gd name="connsiteX9" fmla="*/ 5652 w 5724"/>
              <a:gd name="connsiteY9" fmla="*/ 3143 h 3793"/>
              <a:gd name="connsiteX10" fmla="*/ 5348 w 5724"/>
              <a:gd name="connsiteY10" fmla="*/ 3628 h 3793"/>
              <a:gd name="connsiteX11" fmla="*/ 4074 w 5724"/>
              <a:gd name="connsiteY11" fmla="*/ 3728 h 3793"/>
              <a:gd name="connsiteX12" fmla="*/ 2824 w 5724"/>
              <a:gd name="connsiteY12" fmla="*/ 3760 h 3793"/>
              <a:gd name="connsiteX13" fmla="*/ 1735 w 5724"/>
              <a:gd name="connsiteY13" fmla="*/ 3740 h 3793"/>
              <a:gd name="connsiteX14" fmla="*/ 536 w 5724"/>
              <a:gd name="connsiteY14" fmla="*/ 3760 h 3793"/>
              <a:gd name="connsiteX15" fmla="*/ 104 w 5724"/>
              <a:gd name="connsiteY15" fmla="*/ 3452 h 3793"/>
              <a:gd name="connsiteX16" fmla="*/ 4 w 5724"/>
              <a:gd name="connsiteY16" fmla="*/ 2801 h 3793"/>
              <a:gd name="connsiteX17" fmla="*/ 21 w 5724"/>
              <a:gd name="connsiteY17" fmla="*/ 1664 h 3793"/>
              <a:gd name="connsiteX18" fmla="*/ 47 w 5724"/>
              <a:gd name="connsiteY18" fmla="*/ 914 h 3793"/>
              <a:gd name="connsiteX19" fmla="*/ 165 w 5724"/>
              <a:gd name="connsiteY19" fmla="*/ 583 h 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25" h="3794">
                <a:moveTo>
                  <a:pt x="165" y="583"/>
                </a:moveTo>
                <a:cubicBezTo>
                  <a:pt x="255" y="476"/>
                  <a:pt x="415" y="351"/>
                  <a:pt x="587" y="274"/>
                </a:cubicBezTo>
                <a:cubicBezTo>
                  <a:pt x="758" y="197"/>
                  <a:pt x="996" y="135"/>
                  <a:pt x="1194" y="120"/>
                </a:cubicBezTo>
                <a:cubicBezTo>
                  <a:pt x="1769" y="66"/>
                  <a:pt x="2111" y="115"/>
                  <a:pt x="2455" y="84"/>
                </a:cubicBezTo>
                <a:cubicBezTo>
                  <a:pt x="2800" y="52"/>
                  <a:pt x="3100" y="77"/>
                  <a:pt x="3364" y="42"/>
                </a:cubicBezTo>
                <a:cubicBezTo>
                  <a:pt x="3629" y="7"/>
                  <a:pt x="3789" y="-20"/>
                  <a:pt x="4090" y="20"/>
                </a:cubicBezTo>
                <a:cubicBezTo>
                  <a:pt x="4391" y="60"/>
                  <a:pt x="4927" y="187"/>
                  <a:pt x="5170" y="285"/>
                </a:cubicBezTo>
                <a:cubicBezTo>
                  <a:pt x="5415" y="382"/>
                  <a:pt x="5459" y="401"/>
                  <a:pt x="5551" y="605"/>
                </a:cubicBezTo>
                <a:cubicBezTo>
                  <a:pt x="5642" y="809"/>
                  <a:pt x="5702" y="1087"/>
                  <a:pt x="5720" y="1510"/>
                </a:cubicBezTo>
                <a:cubicBezTo>
                  <a:pt x="5736" y="1932"/>
                  <a:pt x="5714" y="2789"/>
                  <a:pt x="5652" y="3143"/>
                </a:cubicBezTo>
                <a:cubicBezTo>
                  <a:pt x="5590" y="3496"/>
                  <a:pt x="5611" y="3531"/>
                  <a:pt x="5348" y="3628"/>
                </a:cubicBezTo>
                <a:cubicBezTo>
                  <a:pt x="5085" y="3726"/>
                  <a:pt x="4494" y="3705"/>
                  <a:pt x="4074" y="3728"/>
                </a:cubicBezTo>
                <a:cubicBezTo>
                  <a:pt x="3652" y="3749"/>
                  <a:pt x="3207" y="3720"/>
                  <a:pt x="2824" y="3760"/>
                </a:cubicBezTo>
                <a:cubicBezTo>
                  <a:pt x="2441" y="3801"/>
                  <a:pt x="2116" y="3740"/>
                  <a:pt x="1735" y="3740"/>
                </a:cubicBezTo>
                <a:cubicBezTo>
                  <a:pt x="1354" y="3740"/>
                  <a:pt x="815" y="3847"/>
                  <a:pt x="536" y="3760"/>
                </a:cubicBezTo>
                <a:cubicBezTo>
                  <a:pt x="256" y="3674"/>
                  <a:pt x="192" y="3611"/>
                  <a:pt x="104" y="3452"/>
                </a:cubicBezTo>
                <a:cubicBezTo>
                  <a:pt x="15" y="3292"/>
                  <a:pt x="17" y="3098"/>
                  <a:pt x="4" y="2801"/>
                </a:cubicBezTo>
                <a:cubicBezTo>
                  <a:pt x="-8" y="2502"/>
                  <a:pt x="12" y="2009"/>
                  <a:pt x="21" y="1664"/>
                </a:cubicBezTo>
                <a:cubicBezTo>
                  <a:pt x="29" y="1318"/>
                  <a:pt x="25" y="1099"/>
                  <a:pt x="47" y="914"/>
                </a:cubicBezTo>
                <a:cubicBezTo>
                  <a:pt x="67" y="728"/>
                  <a:pt x="74" y="690"/>
                  <a:pt x="165" y="583"/>
                </a:cubicBezTo>
                <a:close/>
              </a:path>
            </a:pathLst>
          </a:custGeom>
          <a:noFill/>
          <a:ln w="19050" cap="rnd">
            <a:solidFill>
              <a:schemeClr val="accent6"/>
            </a:solidFill>
            <a:prstDash val="solid"/>
            <a:round/>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11" name="任意多边形: 形状 11"/>
          <p:cNvSpPr/>
          <p:nvPr>
            <p:custDataLst>
              <p:tags r:id="rId17"/>
            </p:custDataLst>
          </p:nvPr>
        </p:nvSpPr>
        <p:spPr>
          <a:xfrm>
            <a:off x="544195" y="1412875"/>
            <a:ext cx="3531870" cy="2376170"/>
          </a:xfrm>
          <a:custGeom>
            <a:avLst/>
            <a:gdLst>
              <a:gd name="connsiteX0" fmla="*/ 410505 w 3859608"/>
              <a:gd name="connsiteY0" fmla="*/ 283210 h 2596040"/>
              <a:gd name="connsiteX1" fmla="*/ 172653 w 3859608"/>
              <a:gd name="connsiteY1" fmla="*/ 608963 h 2596040"/>
              <a:gd name="connsiteX2" fmla="*/ 17533 w 3859608"/>
              <a:gd name="connsiteY2" fmla="*/ 1369054 h 2596040"/>
              <a:gd name="connsiteX3" fmla="*/ 22704 w 3859608"/>
              <a:gd name="connsiteY3" fmla="*/ 2072267 h 2596040"/>
              <a:gd name="connsiteX4" fmla="*/ 188165 w 3859608"/>
              <a:gd name="connsiteY4" fmla="*/ 2470409 h 2596040"/>
              <a:gd name="connsiteX5" fmla="*/ 798306 w 3859608"/>
              <a:gd name="connsiteY5" fmla="*/ 2584164 h 2596040"/>
              <a:gd name="connsiteX6" fmla="*/ 1615273 w 3859608"/>
              <a:gd name="connsiteY6" fmla="*/ 2589335 h 2596040"/>
              <a:gd name="connsiteX7" fmla="*/ 2897602 w 3859608"/>
              <a:gd name="connsiteY7" fmla="*/ 2584164 h 2596040"/>
              <a:gd name="connsiteX8" fmla="*/ 3404328 w 3859608"/>
              <a:gd name="connsiteY8" fmla="*/ 2449726 h 2596040"/>
              <a:gd name="connsiteX9" fmla="*/ 3807641 w 3859608"/>
              <a:gd name="connsiteY9" fmla="*/ 1963682 h 2596040"/>
              <a:gd name="connsiteX10" fmla="*/ 3843836 w 3859608"/>
              <a:gd name="connsiteY10" fmla="*/ 965741 h 2596040"/>
              <a:gd name="connsiteX11" fmla="*/ 3709398 w 3859608"/>
              <a:gd name="connsiteY11" fmla="*/ 231504 h 2596040"/>
              <a:gd name="connsiteX12" fmla="*/ 3425011 w 3859608"/>
              <a:gd name="connsiteY12" fmla="*/ 76383 h 2596040"/>
              <a:gd name="connsiteX13" fmla="*/ 2825212 w 3859608"/>
              <a:gd name="connsiteY13" fmla="*/ 24676 h 2596040"/>
              <a:gd name="connsiteX14" fmla="*/ 1708345 w 3859608"/>
              <a:gd name="connsiteY14" fmla="*/ 3994 h 2596040"/>
              <a:gd name="connsiteX15" fmla="*/ 917231 w 3859608"/>
              <a:gd name="connsiteY15" fmla="*/ 102237 h 2596040"/>
              <a:gd name="connsiteX16" fmla="*/ 410505 w 3859608"/>
              <a:gd name="connsiteY16" fmla="*/ 283210 h 259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9608" h="2596040" fill="none" extrusionOk="0">
                <a:moveTo>
                  <a:pt x="410505" y="283210"/>
                </a:moveTo>
                <a:cubicBezTo>
                  <a:pt x="286073" y="375631"/>
                  <a:pt x="240626" y="426521"/>
                  <a:pt x="172653" y="608963"/>
                </a:cubicBezTo>
                <a:cubicBezTo>
                  <a:pt x="83562" y="827397"/>
                  <a:pt x="31121" y="1125778"/>
                  <a:pt x="17533" y="1369054"/>
                </a:cubicBezTo>
                <a:cubicBezTo>
                  <a:pt x="14357" y="1656132"/>
                  <a:pt x="-48024" y="1911008"/>
                  <a:pt x="22704" y="2072267"/>
                </a:cubicBezTo>
                <a:cubicBezTo>
                  <a:pt x="54451" y="2236901"/>
                  <a:pt x="46601" y="2384397"/>
                  <a:pt x="188165" y="2470409"/>
                </a:cubicBezTo>
                <a:cubicBezTo>
                  <a:pt x="342995" y="2577733"/>
                  <a:pt x="554587" y="2582059"/>
                  <a:pt x="798306" y="2584164"/>
                </a:cubicBezTo>
                <a:cubicBezTo>
                  <a:pt x="1036157" y="2603986"/>
                  <a:pt x="1615273" y="2589335"/>
                  <a:pt x="1615273" y="2589335"/>
                </a:cubicBezTo>
                <a:cubicBezTo>
                  <a:pt x="2043894" y="2614005"/>
                  <a:pt x="2597641" y="2570406"/>
                  <a:pt x="2897602" y="2584164"/>
                </a:cubicBezTo>
                <a:cubicBezTo>
                  <a:pt x="3208477" y="2568896"/>
                  <a:pt x="3249360" y="2553863"/>
                  <a:pt x="3404328" y="2449726"/>
                </a:cubicBezTo>
                <a:cubicBezTo>
                  <a:pt x="3552418" y="2357485"/>
                  <a:pt x="3729033" y="2194142"/>
                  <a:pt x="3807641" y="1963682"/>
                </a:cubicBezTo>
                <a:cubicBezTo>
                  <a:pt x="3911873" y="1693082"/>
                  <a:pt x="3871412" y="1234988"/>
                  <a:pt x="3843836" y="965741"/>
                </a:cubicBezTo>
                <a:cubicBezTo>
                  <a:pt x="3783250" y="660095"/>
                  <a:pt x="3792777" y="366381"/>
                  <a:pt x="3709398" y="231504"/>
                </a:cubicBezTo>
                <a:cubicBezTo>
                  <a:pt x="3630812" y="88201"/>
                  <a:pt x="3574538" y="116717"/>
                  <a:pt x="3425011" y="76383"/>
                </a:cubicBezTo>
                <a:cubicBezTo>
                  <a:pt x="3296892" y="38093"/>
                  <a:pt x="3107294" y="51816"/>
                  <a:pt x="2825212" y="24676"/>
                </a:cubicBezTo>
                <a:cubicBezTo>
                  <a:pt x="2582494" y="25058"/>
                  <a:pt x="2014779" y="-46631"/>
                  <a:pt x="1708345" y="3994"/>
                </a:cubicBezTo>
                <a:cubicBezTo>
                  <a:pt x="1449086" y="18787"/>
                  <a:pt x="1139151" y="61516"/>
                  <a:pt x="917231" y="102237"/>
                </a:cubicBezTo>
                <a:cubicBezTo>
                  <a:pt x="715309" y="162546"/>
                  <a:pt x="533749" y="239376"/>
                  <a:pt x="410505" y="283210"/>
                </a:cubicBezTo>
                <a:close/>
              </a:path>
              <a:path w="3859608" h="2596040" stroke="0" extrusionOk="0">
                <a:moveTo>
                  <a:pt x="410505" y="283210"/>
                </a:moveTo>
                <a:cubicBezTo>
                  <a:pt x="279587" y="363458"/>
                  <a:pt x="224974" y="432935"/>
                  <a:pt x="172653" y="608963"/>
                </a:cubicBezTo>
                <a:cubicBezTo>
                  <a:pt x="171229" y="803426"/>
                  <a:pt x="-7358" y="1126756"/>
                  <a:pt x="17533" y="1369054"/>
                </a:cubicBezTo>
                <a:cubicBezTo>
                  <a:pt x="-39544" y="1644271"/>
                  <a:pt x="-15145" y="1940717"/>
                  <a:pt x="22704" y="2072267"/>
                </a:cubicBezTo>
                <a:cubicBezTo>
                  <a:pt x="43053" y="2251400"/>
                  <a:pt x="64244" y="2387648"/>
                  <a:pt x="188165" y="2470409"/>
                </a:cubicBezTo>
                <a:cubicBezTo>
                  <a:pt x="325479" y="2556680"/>
                  <a:pt x="578887" y="2526409"/>
                  <a:pt x="798306" y="2584164"/>
                </a:cubicBezTo>
                <a:cubicBezTo>
                  <a:pt x="1036156" y="2603985"/>
                  <a:pt x="1615273" y="2589335"/>
                  <a:pt x="1615273" y="2589335"/>
                </a:cubicBezTo>
                <a:cubicBezTo>
                  <a:pt x="1956651" y="2508227"/>
                  <a:pt x="2551691" y="2673769"/>
                  <a:pt x="2897602" y="2584164"/>
                </a:cubicBezTo>
                <a:cubicBezTo>
                  <a:pt x="3203248" y="2565078"/>
                  <a:pt x="3263502" y="2555748"/>
                  <a:pt x="3404328" y="2449726"/>
                </a:cubicBezTo>
                <a:cubicBezTo>
                  <a:pt x="3524942" y="2341289"/>
                  <a:pt x="3754780" y="2227688"/>
                  <a:pt x="3807641" y="1963682"/>
                </a:cubicBezTo>
                <a:cubicBezTo>
                  <a:pt x="3900206" y="1745102"/>
                  <a:pt x="3862259" y="1275660"/>
                  <a:pt x="3843836" y="965741"/>
                </a:cubicBezTo>
                <a:cubicBezTo>
                  <a:pt x="3845536" y="704885"/>
                  <a:pt x="3809203" y="416479"/>
                  <a:pt x="3709398" y="231504"/>
                </a:cubicBezTo>
                <a:cubicBezTo>
                  <a:pt x="3653507" y="71096"/>
                  <a:pt x="3574699" y="99925"/>
                  <a:pt x="3425011" y="76383"/>
                </a:cubicBezTo>
                <a:cubicBezTo>
                  <a:pt x="3258228" y="45101"/>
                  <a:pt x="3078290" y="13948"/>
                  <a:pt x="2825212" y="24676"/>
                </a:cubicBezTo>
                <a:cubicBezTo>
                  <a:pt x="2519119" y="11194"/>
                  <a:pt x="1993126" y="-76643"/>
                  <a:pt x="1708345" y="3994"/>
                </a:cubicBezTo>
                <a:cubicBezTo>
                  <a:pt x="1394703" y="-41992"/>
                  <a:pt x="1095459" y="77935"/>
                  <a:pt x="917231" y="102237"/>
                </a:cubicBezTo>
                <a:cubicBezTo>
                  <a:pt x="695506" y="158463"/>
                  <a:pt x="543260" y="222970"/>
                  <a:pt x="410505" y="283210"/>
                </a:cubicBez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13" name="任意多边形: 形状 10"/>
          <p:cNvSpPr/>
          <p:nvPr>
            <p:custDataLst>
              <p:tags r:id="rId18"/>
            </p:custDataLst>
          </p:nvPr>
        </p:nvSpPr>
        <p:spPr>
          <a:xfrm>
            <a:off x="513715" y="1360170"/>
            <a:ext cx="3499485" cy="2354580"/>
          </a:xfrm>
          <a:custGeom>
            <a:avLst/>
            <a:gdLst>
              <a:gd name="connsiteX0" fmla="*/ 1114506 w 3791921"/>
              <a:gd name="connsiteY0" fmla="*/ 85204 h 2550511"/>
              <a:gd name="connsiteX1" fmla="*/ 484586 w 3791921"/>
              <a:gd name="connsiteY1" fmla="*/ 232524 h 2550511"/>
              <a:gd name="connsiteX2" fmla="*/ 169626 w 3791921"/>
              <a:gd name="connsiteY2" fmla="*/ 598284 h 2550511"/>
              <a:gd name="connsiteX3" fmla="*/ 17226 w 3791921"/>
              <a:gd name="connsiteY3" fmla="*/ 1345044 h 2550511"/>
              <a:gd name="connsiteX4" fmla="*/ 22306 w 3791921"/>
              <a:gd name="connsiteY4" fmla="*/ 2035924 h 2550511"/>
              <a:gd name="connsiteX5" fmla="*/ 184866 w 3791921"/>
              <a:gd name="connsiteY5" fmla="*/ 2427084 h 2550511"/>
              <a:gd name="connsiteX6" fmla="*/ 784306 w 3791921"/>
              <a:gd name="connsiteY6" fmla="*/ 2538844 h 2550511"/>
              <a:gd name="connsiteX7" fmla="*/ 1586946 w 3791921"/>
              <a:gd name="connsiteY7" fmla="*/ 2543924 h 2550511"/>
              <a:gd name="connsiteX8" fmla="*/ 2846786 w 3791921"/>
              <a:gd name="connsiteY8" fmla="*/ 2538844 h 2550511"/>
              <a:gd name="connsiteX9" fmla="*/ 3344626 w 3791921"/>
              <a:gd name="connsiteY9" fmla="*/ 2406764 h 2550511"/>
              <a:gd name="connsiteX10" fmla="*/ 3740866 w 3791921"/>
              <a:gd name="connsiteY10" fmla="*/ 1929244 h 2550511"/>
              <a:gd name="connsiteX11" fmla="*/ 3776426 w 3791921"/>
              <a:gd name="connsiteY11" fmla="*/ 948804 h 2550511"/>
              <a:gd name="connsiteX12" fmla="*/ 3644346 w 3791921"/>
              <a:gd name="connsiteY12" fmla="*/ 227444 h 2550511"/>
              <a:gd name="connsiteX13" fmla="*/ 3364946 w 3791921"/>
              <a:gd name="connsiteY13" fmla="*/ 75044 h 2550511"/>
              <a:gd name="connsiteX14" fmla="*/ 2775666 w 3791921"/>
              <a:gd name="connsiteY14" fmla="*/ 24244 h 2550511"/>
              <a:gd name="connsiteX15" fmla="*/ 1678386 w 3791921"/>
              <a:gd name="connsiteY15" fmla="*/ 3924 h 2550511"/>
              <a:gd name="connsiteX16" fmla="*/ 901146 w 3791921"/>
              <a:gd name="connsiteY16" fmla="*/ 100444 h 2550511"/>
              <a:gd name="connsiteX17" fmla="*/ 403306 w 3791921"/>
              <a:gd name="connsiteY17" fmla="*/ 278244 h 2550511"/>
              <a:gd name="connsiteX18" fmla="*/ 255986 w 3791921"/>
              <a:gd name="connsiteY18" fmla="*/ 557644 h 2550511"/>
              <a:gd name="connsiteX0-1" fmla="*/ 1114506 w 3791921"/>
              <a:gd name="connsiteY0-2" fmla="*/ 85204 h 2550511"/>
              <a:gd name="connsiteX1-3" fmla="*/ 484586 w 3791921"/>
              <a:gd name="connsiteY1-4" fmla="*/ 232524 h 2550511"/>
              <a:gd name="connsiteX2-5" fmla="*/ 169626 w 3791921"/>
              <a:gd name="connsiteY2-6" fmla="*/ 598284 h 2550511"/>
              <a:gd name="connsiteX3-7" fmla="*/ 17226 w 3791921"/>
              <a:gd name="connsiteY3-8" fmla="*/ 1345044 h 2550511"/>
              <a:gd name="connsiteX4-9" fmla="*/ 22306 w 3791921"/>
              <a:gd name="connsiteY4-10" fmla="*/ 2035924 h 2550511"/>
              <a:gd name="connsiteX5-11" fmla="*/ 184866 w 3791921"/>
              <a:gd name="connsiteY5-12" fmla="*/ 2427084 h 2550511"/>
              <a:gd name="connsiteX6-13" fmla="*/ 784306 w 3791921"/>
              <a:gd name="connsiteY6-14" fmla="*/ 2538844 h 2550511"/>
              <a:gd name="connsiteX7-15" fmla="*/ 1586946 w 3791921"/>
              <a:gd name="connsiteY7-16" fmla="*/ 2543924 h 2550511"/>
              <a:gd name="connsiteX8-17" fmla="*/ 2846786 w 3791921"/>
              <a:gd name="connsiteY8-18" fmla="*/ 2538844 h 2550511"/>
              <a:gd name="connsiteX9-19" fmla="*/ 3344626 w 3791921"/>
              <a:gd name="connsiteY9-20" fmla="*/ 2406764 h 2550511"/>
              <a:gd name="connsiteX10-21" fmla="*/ 3740866 w 3791921"/>
              <a:gd name="connsiteY10-22" fmla="*/ 1929244 h 2550511"/>
              <a:gd name="connsiteX11-23" fmla="*/ 3776426 w 3791921"/>
              <a:gd name="connsiteY11-24" fmla="*/ 948804 h 2550511"/>
              <a:gd name="connsiteX12-25" fmla="*/ 3644346 w 3791921"/>
              <a:gd name="connsiteY12-26" fmla="*/ 227444 h 2550511"/>
              <a:gd name="connsiteX13-27" fmla="*/ 3364946 w 3791921"/>
              <a:gd name="connsiteY13-28" fmla="*/ 75044 h 2550511"/>
              <a:gd name="connsiteX14-29" fmla="*/ 2775666 w 3791921"/>
              <a:gd name="connsiteY14-30" fmla="*/ 24244 h 2550511"/>
              <a:gd name="connsiteX15-31" fmla="*/ 1678386 w 3791921"/>
              <a:gd name="connsiteY15-32" fmla="*/ 3924 h 2550511"/>
              <a:gd name="connsiteX16-33" fmla="*/ 901146 w 3791921"/>
              <a:gd name="connsiteY16-34" fmla="*/ 100444 h 2550511"/>
              <a:gd name="connsiteX17-35" fmla="*/ 403306 w 3791921"/>
              <a:gd name="connsiteY17-36" fmla="*/ 278244 h 2550511"/>
              <a:gd name="connsiteX0-37" fmla="*/ 484586 w 3791921"/>
              <a:gd name="connsiteY0-38" fmla="*/ 232524 h 2550511"/>
              <a:gd name="connsiteX1-39" fmla="*/ 169626 w 3791921"/>
              <a:gd name="connsiteY1-40" fmla="*/ 598284 h 2550511"/>
              <a:gd name="connsiteX2-41" fmla="*/ 17226 w 3791921"/>
              <a:gd name="connsiteY2-42" fmla="*/ 1345044 h 2550511"/>
              <a:gd name="connsiteX3-43" fmla="*/ 22306 w 3791921"/>
              <a:gd name="connsiteY3-44" fmla="*/ 2035924 h 2550511"/>
              <a:gd name="connsiteX4-45" fmla="*/ 184866 w 3791921"/>
              <a:gd name="connsiteY4-46" fmla="*/ 2427084 h 2550511"/>
              <a:gd name="connsiteX5-47" fmla="*/ 784306 w 3791921"/>
              <a:gd name="connsiteY5-48" fmla="*/ 2538844 h 2550511"/>
              <a:gd name="connsiteX6-49" fmla="*/ 1586946 w 3791921"/>
              <a:gd name="connsiteY6-50" fmla="*/ 2543924 h 2550511"/>
              <a:gd name="connsiteX7-51" fmla="*/ 2846786 w 3791921"/>
              <a:gd name="connsiteY7-52" fmla="*/ 2538844 h 2550511"/>
              <a:gd name="connsiteX8-53" fmla="*/ 3344626 w 3791921"/>
              <a:gd name="connsiteY8-54" fmla="*/ 2406764 h 2550511"/>
              <a:gd name="connsiteX9-55" fmla="*/ 3740866 w 3791921"/>
              <a:gd name="connsiteY9-56" fmla="*/ 1929244 h 2550511"/>
              <a:gd name="connsiteX10-57" fmla="*/ 3776426 w 3791921"/>
              <a:gd name="connsiteY10-58" fmla="*/ 948804 h 2550511"/>
              <a:gd name="connsiteX11-59" fmla="*/ 3644346 w 3791921"/>
              <a:gd name="connsiteY11-60" fmla="*/ 227444 h 2550511"/>
              <a:gd name="connsiteX12-61" fmla="*/ 3364946 w 3791921"/>
              <a:gd name="connsiteY12-62" fmla="*/ 75044 h 2550511"/>
              <a:gd name="connsiteX13-63" fmla="*/ 2775666 w 3791921"/>
              <a:gd name="connsiteY13-64" fmla="*/ 24244 h 2550511"/>
              <a:gd name="connsiteX14-65" fmla="*/ 1678386 w 3791921"/>
              <a:gd name="connsiteY14-66" fmla="*/ 3924 h 2550511"/>
              <a:gd name="connsiteX15-67" fmla="*/ 901146 w 3791921"/>
              <a:gd name="connsiteY15-68" fmla="*/ 100444 h 2550511"/>
              <a:gd name="connsiteX16-69" fmla="*/ 403306 w 3791921"/>
              <a:gd name="connsiteY16-70" fmla="*/ 278244 h 2550511"/>
              <a:gd name="connsiteX0-71" fmla="*/ 484586 w 3791921"/>
              <a:gd name="connsiteY0-72" fmla="*/ 232524 h 2550511"/>
              <a:gd name="connsiteX1-73" fmla="*/ 169626 w 3791921"/>
              <a:gd name="connsiteY1-74" fmla="*/ 598284 h 2550511"/>
              <a:gd name="connsiteX2-75" fmla="*/ 17226 w 3791921"/>
              <a:gd name="connsiteY2-76" fmla="*/ 1345044 h 2550511"/>
              <a:gd name="connsiteX3-77" fmla="*/ 22306 w 3791921"/>
              <a:gd name="connsiteY3-78" fmla="*/ 2035924 h 2550511"/>
              <a:gd name="connsiteX4-79" fmla="*/ 184866 w 3791921"/>
              <a:gd name="connsiteY4-80" fmla="*/ 2427084 h 2550511"/>
              <a:gd name="connsiteX5-81" fmla="*/ 784306 w 3791921"/>
              <a:gd name="connsiteY5-82" fmla="*/ 2538844 h 2550511"/>
              <a:gd name="connsiteX6-83" fmla="*/ 1586946 w 3791921"/>
              <a:gd name="connsiteY6-84" fmla="*/ 2543924 h 2550511"/>
              <a:gd name="connsiteX7-85" fmla="*/ 2846786 w 3791921"/>
              <a:gd name="connsiteY7-86" fmla="*/ 2538844 h 2550511"/>
              <a:gd name="connsiteX8-87" fmla="*/ 3344626 w 3791921"/>
              <a:gd name="connsiteY8-88" fmla="*/ 2406764 h 2550511"/>
              <a:gd name="connsiteX9-89" fmla="*/ 3740866 w 3791921"/>
              <a:gd name="connsiteY9-90" fmla="*/ 1929244 h 2550511"/>
              <a:gd name="connsiteX10-91" fmla="*/ 3776426 w 3791921"/>
              <a:gd name="connsiteY10-92" fmla="*/ 948804 h 2550511"/>
              <a:gd name="connsiteX11-93" fmla="*/ 3644346 w 3791921"/>
              <a:gd name="connsiteY11-94" fmla="*/ 227444 h 2550511"/>
              <a:gd name="connsiteX12-95" fmla="*/ 3364946 w 3791921"/>
              <a:gd name="connsiteY12-96" fmla="*/ 75044 h 2550511"/>
              <a:gd name="connsiteX13-97" fmla="*/ 2775666 w 3791921"/>
              <a:gd name="connsiteY13-98" fmla="*/ 24244 h 2550511"/>
              <a:gd name="connsiteX14-99" fmla="*/ 1678386 w 3791921"/>
              <a:gd name="connsiteY14-100" fmla="*/ 3924 h 2550511"/>
              <a:gd name="connsiteX15-101" fmla="*/ 901146 w 3791921"/>
              <a:gd name="connsiteY15-102" fmla="*/ 100444 h 2550511"/>
              <a:gd name="connsiteX16-103" fmla="*/ 403306 w 3791921"/>
              <a:gd name="connsiteY16-104" fmla="*/ 278244 h 2550511"/>
              <a:gd name="connsiteX17-105" fmla="*/ 484586 w 3791921"/>
              <a:gd name="connsiteY17-106" fmla="*/ 232524 h 2550511"/>
              <a:gd name="connsiteX0-107" fmla="*/ 403306 w 3791921"/>
              <a:gd name="connsiteY0-108" fmla="*/ 278244 h 2550511"/>
              <a:gd name="connsiteX1-109" fmla="*/ 169626 w 3791921"/>
              <a:gd name="connsiteY1-110" fmla="*/ 598284 h 2550511"/>
              <a:gd name="connsiteX2-111" fmla="*/ 17226 w 3791921"/>
              <a:gd name="connsiteY2-112" fmla="*/ 1345044 h 2550511"/>
              <a:gd name="connsiteX3-113" fmla="*/ 22306 w 3791921"/>
              <a:gd name="connsiteY3-114" fmla="*/ 2035924 h 2550511"/>
              <a:gd name="connsiteX4-115" fmla="*/ 184866 w 3791921"/>
              <a:gd name="connsiteY4-116" fmla="*/ 2427084 h 2550511"/>
              <a:gd name="connsiteX5-117" fmla="*/ 784306 w 3791921"/>
              <a:gd name="connsiteY5-118" fmla="*/ 2538844 h 2550511"/>
              <a:gd name="connsiteX6-119" fmla="*/ 1586946 w 3791921"/>
              <a:gd name="connsiteY6-120" fmla="*/ 2543924 h 2550511"/>
              <a:gd name="connsiteX7-121" fmla="*/ 2846786 w 3791921"/>
              <a:gd name="connsiteY7-122" fmla="*/ 2538844 h 2550511"/>
              <a:gd name="connsiteX8-123" fmla="*/ 3344626 w 3791921"/>
              <a:gd name="connsiteY8-124" fmla="*/ 2406764 h 2550511"/>
              <a:gd name="connsiteX9-125" fmla="*/ 3740866 w 3791921"/>
              <a:gd name="connsiteY9-126" fmla="*/ 1929244 h 2550511"/>
              <a:gd name="connsiteX10-127" fmla="*/ 3776426 w 3791921"/>
              <a:gd name="connsiteY10-128" fmla="*/ 948804 h 2550511"/>
              <a:gd name="connsiteX11-129" fmla="*/ 3644346 w 3791921"/>
              <a:gd name="connsiteY11-130" fmla="*/ 227444 h 2550511"/>
              <a:gd name="connsiteX12-131" fmla="*/ 3364946 w 3791921"/>
              <a:gd name="connsiteY12-132" fmla="*/ 75044 h 2550511"/>
              <a:gd name="connsiteX13-133" fmla="*/ 2775666 w 3791921"/>
              <a:gd name="connsiteY13-134" fmla="*/ 24244 h 2550511"/>
              <a:gd name="connsiteX14-135" fmla="*/ 1678386 w 3791921"/>
              <a:gd name="connsiteY14-136" fmla="*/ 3924 h 2550511"/>
              <a:gd name="connsiteX15-137" fmla="*/ 901146 w 3791921"/>
              <a:gd name="connsiteY15-138" fmla="*/ 100444 h 2550511"/>
              <a:gd name="connsiteX16-139" fmla="*/ 403306 w 3791921"/>
              <a:gd name="connsiteY16-140" fmla="*/ 278244 h 2550511"/>
              <a:gd name="connsiteX0-141" fmla="*/ 403306 w 3791921"/>
              <a:gd name="connsiteY0-142" fmla="*/ 278244 h 2550511"/>
              <a:gd name="connsiteX1-143" fmla="*/ 169626 w 3791921"/>
              <a:gd name="connsiteY1-144" fmla="*/ 598284 h 2550511"/>
              <a:gd name="connsiteX2-145" fmla="*/ 17226 w 3791921"/>
              <a:gd name="connsiteY2-146" fmla="*/ 1345044 h 2550511"/>
              <a:gd name="connsiteX3-147" fmla="*/ 22306 w 3791921"/>
              <a:gd name="connsiteY3-148" fmla="*/ 2035924 h 2550511"/>
              <a:gd name="connsiteX4-149" fmla="*/ 184866 w 3791921"/>
              <a:gd name="connsiteY4-150" fmla="*/ 2427084 h 2550511"/>
              <a:gd name="connsiteX5-151" fmla="*/ 784306 w 3791921"/>
              <a:gd name="connsiteY5-152" fmla="*/ 2538844 h 2550511"/>
              <a:gd name="connsiteX6-153" fmla="*/ 1586946 w 3791921"/>
              <a:gd name="connsiteY6-154" fmla="*/ 2543924 h 2550511"/>
              <a:gd name="connsiteX7-155" fmla="*/ 2846786 w 3791921"/>
              <a:gd name="connsiteY7-156" fmla="*/ 2538844 h 2550511"/>
              <a:gd name="connsiteX8-157" fmla="*/ 3344626 w 3791921"/>
              <a:gd name="connsiteY8-158" fmla="*/ 2406764 h 2550511"/>
              <a:gd name="connsiteX9-159" fmla="*/ 3740866 w 3791921"/>
              <a:gd name="connsiteY9-160" fmla="*/ 1929244 h 2550511"/>
              <a:gd name="connsiteX10-161" fmla="*/ 3776426 w 3791921"/>
              <a:gd name="connsiteY10-162" fmla="*/ 948804 h 2550511"/>
              <a:gd name="connsiteX11-163" fmla="*/ 3644346 w 3791921"/>
              <a:gd name="connsiteY11-164" fmla="*/ 227444 h 2550511"/>
              <a:gd name="connsiteX12-165" fmla="*/ 3364946 w 3791921"/>
              <a:gd name="connsiteY12-166" fmla="*/ 75044 h 2550511"/>
              <a:gd name="connsiteX13-167" fmla="*/ 2775666 w 3791921"/>
              <a:gd name="connsiteY13-168" fmla="*/ 24244 h 2550511"/>
              <a:gd name="connsiteX14-169" fmla="*/ 1678386 w 3791921"/>
              <a:gd name="connsiteY14-170" fmla="*/ 3924 h 2550511"/>
              <a:gd name="connsiteX15-171" fmla="*/ 901146 w 3791921"/>
              <a:gd name="connsiteY15-172" fmla="*/ 100444 h 2550511"/>
              <a:gd name="connsiteX16-173" fmla="*/ 403306 w 3791921"/>
              <a:gd name="connsiteY16-174" fmla="*/ 278244 h 25505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3791921" h="2550511">
                <a:moveTo>
                  <a:pt x="403306" y="278244"/>
                </a:moveTo>
                <a:cubicBezTo>
                  <a:pt x="281386" y="361217"/>
                  <a:pt x="233973" y="420484"/>
                  <a:pt x="169626" y="598284"/>
                </a:cubicBezTo>
                <a:cubicBezTo>
                  <a:pt x="105279" y="776084"/>
                  <a:pt x="41779" y="1105437"/>
                  <a:pt x="17226" y="1345044"/>
                </a:cubicBezTo>
                <a:cubicBezTo>
                  <a:pt x="-7327" y="1584651"/>
                  <a:pt x="-5634" y="1855584"/>
                  <a:pt x="22306" y="2035924"/>
                </a:cubicBezTo>
                <a:cubicBezTo>
                  <a:pt x="50246" y="2216264"/>
                  <a:pt x="57866" y="2343264"/>
                  <a:pt x="184866" y="2427084"/>
                </a:cubicBezTo>
                <a:cubicBezTo>
                  <a:pt x="311866" y="2510904"/>
                  <a:pt x="550626" y="2519371"/>
                  <a:pt x="784306" y="2538844"/>
                </a:cubicBezTo>
                <a:cubicBezTo>
                  <a:pt x="1017986" y="2558317"/>
                  <a:pt x="1586946" y="2543924"/>
                  <a:pt x="1586946" y="2543924"/>
                </a:cubicBezTo>
                <a:cubicBezTo>
                  <a:pt x="1930693" y="2543924"/>
                  <a:pt x="2553839" y="2561704"/>
                  <a:pt x="2846786" y="2538844"/>
                </a:cubicBezTo>
                <a:cubicBezTo>
                  <a:pt x="3139733" y="2515984"/>
                  <a:pt x="3195613" y="2508364"/>
                  <a:pt x="3344626" y="2406764"/>
                </a:cubicBezTo>
                <a:cubicBezTo>
                  <a:pt x="3493639" y="2305164"/>
                  <a:pt x="3668899" y="2172237"/>
                  <a:pt x="3740866" y="1929244"/>
                </a:cubicBezTo>
                <a:cubicBezTo>
                  <a:pt x="3812833" y="1686251"/>
                  <a:pt x="3792513" y="1232437"/>
                  <a:pt x="3776426" y="948804"/>
                </a:cubicBezTo>
                <a:cubicBezTo>
                  <a:pt x="3760339" y="665171"/>
                  <a:pt x="3712926" y="373071"/>
                  <a:pt x="3644346" y="227444"/>
                </a:cubicBezTo>
                <a:cubicBezTo>
                  <a:pt x="3575766" y="81817"/>
                  <a:pt x="3509726" y="108911"/>
                  <a:pt x="3364946" y="75044"/>
                </a:cubicBezTo>
                <a:cubicBezTo>
                  <a:pt x="3220166" y="41177"/>
                  <a:pt x="3056759" y="36097"/>
                  <a:pt x="2775666" y="24244"/>
                </a:cubicBezTo>
                <a:cubicBezTo>
                  <a:pt x="2494573" y="12391"/>
                  <a:pt x="1990806" y="-8776"/>
                  <a:pt x="1678386" y="3924"/>
                </a:cubicBezTo>
                <a:cubicBezTo>
                  <a:pt x="1365966" y="16624"/>
                  <a:pt x="1113659" y="54724"/>
                  <a:pt x="901146" y="100444"/>
                </a:cubicBezTo>
                <a:cubicBezTo>
                  <a:pt x="688633" y="146164"/>
                  <a:pt x="510833" y="202044"/>
                  <a:pt x="403306" y="278244"/>
                </a:cubicBezTo>
                <a:close/>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汉仪粗圆简" panose="02010609000101010101" charset="-122"/>
              <a:ea typeface="汉仪粗圆简" panose="02010609000101010101" charset="-122"/>
              <a:sym typeface="汉仪粗圆简" panose="02010609000101010101" charset="-122"/>
            </a:endParaRPr>
          </a:p>
        </p:txBody>
      </p:sp>
      <p:sp>
        <p:nvSpPr>
          <p:cNvPr id="51" name="任意多边形: 形状 167"/>
          <p:cNvSpPr/>
          <p:nvPr>
            <p:custDataLst>
              <p:tags r:id="rId19"/>
            </p:custDataLst>
          </p:nvPr>
        </p:nvSpPr>
        <p:spPr>
          <a:xfrm>
            <a:off x="421640" y="3146426"/>
            <a:ext cx="295910" cy="298450"/>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chemeClr val="accent6">
              <a:lumMod val="60000"/>
              <a:lumOff val="40000"/>
            </a:schemeClr>
          </a:solidFill>
          <a:ln w="22225" cap="flat">
            <a:solidFill>
              <a:schemeClr val="accent6"/>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4" name="矩形 3"/>
          <p:cNvSpPr/>
          <p:nvPr>
            <p:custDataLst>
              <p:tags r:id="rId20"/>
            </p:custDataLst>
          </p:nvPr>
        </p:nvSpPr>
        <p:spPr>
          <a:xfrm>
            <a:off x="848995" y="2284096"/>
            <a:ext cx="2906303" cy="113147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rgbClr val="212121"/>
                </a:solidFill>
                <a:latin typeface="+mn-ea"/>
                <a:cs typeface="+mn-ea"/>
              </a:rPr>
              <a:t>劳动者进入生产作业现场时应确保服装、鞋子等符合要求，并将各类防护用品穿戴整齐。</a:t>
            </a:r>
            <a:endParaRPr lang="zh-CN" altLang="en-US" sz="1600">
              <a:ln>
                <a:noFill/>
                <a:prstDash val="sysDot"/>
              </a:ln>
              <a:solidFill>
                <a:srgbClr val="212121"/>
              </a:solidFill>
              <a:latin typeface="+mn-ea"/>
              <a:cs typeface="+mn-ea"/>
            </a:endParaRPr>
          </a:p>
        </p:txBody>
      </p:sp>
      <p:sp>
        <p:nvSpPr>
          <p:cNvPr id="5" name="矩形 4"/>
          <p:cNvSpPr/>
          <p:nvPr>
            <p:custDataLst>
              <p:tags r:id="rId21"/>
            </p:custDataLst>
          </p:nvPr>
        </p:nvSpPr>
        <p:spPr>
          <a:xfrm>
            <a:off x="848995" y="1640205"/>
            <a:ext cx="2118360" cy="590550"/>
          </a:xfrm>
          <a:prstGeom prst="rect">
            <a:avLst/>
          </a:prstGeom>
          <a:noFill/>
        </p:spPr>
        <p:txBody>
          <a:bodyPr wrap="square" lIns="0" tIns="0" rIns="0" bIns="0" rtlCol="0" anchor="ctr" anchorCtr="0">
            <a:noAutofit/>
          </a:bodyPr>
          <a:lstStyle/>
          <a:p>
            <a:pPr>
              <a:spcBef>
                <a:spcPct val="0"/>
              </a:spcBef>
              <a:spcAft>
                <a:spcPct val="0"/>
              </a:spcAft>
              <a:buClr>
                <a:schemeClr val="accent1"/>
              </a:buClr>
              <a:buSzPct val="70000"/>
            </a:pPr>
            <a:r>
              <a:rPr lang="zh-CN" altLang="en-US" sz="2000" b="1">
                <a:solidFill>
                  <a:schemeClr val="accent6"/>
                </a:solidFill>
                <a:latin typeface="+mn-ea"/>
                <a:cs typeface="+mn-ea"/>
              </a:rPr>
              <a:t>穿戴整齐个人防护装备</a:t>
            </a:r>
            <a:endParaRPr lang="zh-CN" altLang="en-US" sz="2000" b="1">
              <a:solidFill>
                <a:schemeClr val="accent6"/>
              </a:solidFill>
              <a:latin typeface="+mn-ea"/>
              <a:cs typeface="+mn-ea"/>
            </a:endParaRPr>
          </a:p>
        </p:txBody>
      </p:sp>
      <p:sp>
        <p:nvSpPr>
          <p:cNvPr id="6" name="矩形 5"/>
          <p:cNvSpPr/>
          <p:nvPr>
            <p:custDataLst>
              <p:tags r:id="rId22"/>
            </p:custDataLst>
          </p:nvPr>
        </p:nvSpPr>
        <p:spPr>
          <a:xfrm>
            <a:off x="3027680" y="1640205"/>
            <a:ext cx="727646" cy="590722"/>
          </a:xfrm>
          <a:prstGeom prst="rect">
            <a:avLst/>
          </a:prstGeom>
          <a:noFill/>
        </p:spPr>
        <p:txBody>
          <a:bodyPr wrap="none" lIns="0" tIns="0" rIns="0" bIns="0" rtlCol="0" anchor="ctr" anchorCtr="0">
            <a:noAutofit/>
          </a:bodyPr>
          <a:lstStyle/>
          <a:p>
            <a:pPr algn="r">
              <a:spcBef>
                <a:spcPct val="0"/>
              </a:spcBef>
              <a:spcAft>
                <a:spcPct val="0"/>
              </a:spcAft>
              <a:buClr>
                <a:schemeClr val="accent1"/>
              </a:buClr>
              <a:buSzPct val="70000"/>
            </a:pPr>
            <a:r>
              <a:rPr lang="en-US" altLang="zh-CN" sz="3200" b="1">
                <a:solidFill>
                  <a:schemeClr val="accent6"/>
                </a:solidFill>
                <a:latin typeface="+mn-ea"/>
                <a:cs typeface="+mn-ea"/>
              </a:rPr>
              <a:t>01</a:t>
            </a:r>
            <a:endParaRPr lang="en-US" altLang="zh-CN" sz="3200" b="1">
              <a:solidFill>
                <a:schemeClr val="accent6"/>
              </a:solidFill>
              <a:latin typeface="+mn-ea"/>
              <a:cs typeface="+mn-ea"/>
            </a:endParaRPr>
          </a:p>
        </p:txBody>
      </p:sp>
      <p:sp>
        <p:nvSpPr>
          <p:cNvPr id="7" name="矩形 6"/>
          <p:cNvSpPr/>
          <p:nvPr>
            <p:custDataLst>
              <p:tags r:id="rId23"/>
            </p:custDataLst>
          </p:nvPr>
        </p:nvSpPr>
        <p:spPr>
          <a:xfrm>
            <a:off x="4583430" y="2183130"/>
            <a:ext cx="3154045" cy="113157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rgbClr val="212121"/>
                </a:solidFill>
                <a:latin typeface="+mn-ea"/>
                <a:cs typeface="+mn-ea"/>
              </a:rPr>
              <a:t>确保物料平稳堆放（在施工作业平台堆放物料时，确保其不超过平台的容许承载力），不得将物料放在临边或妨碍通行处。</a:t>
            </a:r>
            <a:endParaRPr lang="zh-CN" altLang="en-US" sz="1600" dirty="0">
              <a:ln>
                <a:noFill/>
                <a:prstDash val="sysDot"/>
              </a:ln>
              <a:solidFill>
                <a:srgbClr val="212121"/>
              </a:solidFill>
              <a:latin typeface="+mn-ea"/>
              <a:cs typeface="+mn-ea"/>
            </a:endParaRPr>
          </a:p>
        </p:txBody>
      </p:sp>
      <p:sp>
        <p:nvSpPr>
          <p:cNvPr id="8" name="矩形 7"/>
          <p:cNvSpPr/>
          <p:nvPr>
            <p:custDataLst>
              <p:tags r:id="rId24"/>
            </p:custDataLst>
          </p:nvPr>
        </p:nvSpPr>
        <p:spPr>
          <a:xfrm>
            <a:off x="4598035" y="1640205"/>
            <a:ext cx="2000011" cy="590722"/>
          </a:xfrm>
          <a:prstGeom prst="rect">
            <a:avLst/>
          </a:prstGeom>
          <a:noFill/>
        </p:spPr>
        <p:txBody>
          <a:bodyPr wrap="square" lIns="0" tIns="0" rIns="0" bIns="0" rtlCol="0" anchor="ctr" anchorCtr="0">
            <a:noAutofit/>
          </a:bodyPr>
          <a:lstStyle/>
          <a:p>
            <a:pPr>
              <a:spcBef>
                <a:spcPct val="0"/>
              </a:spcBef>
              <a:spcAft>
                <a:spcPct val="0"/>
              </a:spcAft>
              <a:buClr>
                <a:schemeClr val="accent1"/>
              </a:buClr>
              <a:buSzPct val="70000"/>
            </a:pPr>
            <a:r>
              <a:rPr lang="zh-CN" altLang="en-US" sz="2000" b="1">
                <a:solidFill>
                  <a:schemeClr val="accent6"/>
                </a:solidFill>
                <a:latin typeface="+mn-ea"/>
                <a:cs typeface="+mn-ea"/>
              </a:rPr>
              <a:t>防止物料抛掷与平稳堆放</a:t>
            </a:r>
            <a:endParaRPr lang="zh-CN" altLang="en-US" sz="2000" b="1">
              <a:solidFill>
                <a:schemeClr val="accent6"/>
              </a:solidFill>
              <a:latin typeface="+mn-ea"/>
              <a:cs typeface="+mn-ea"/>
            </a:endParaRPr>
          </a:p>
        </p:txBody>
      </p:sp>
      <p:sp>
        <p:nvSpPr>
          <p:cNvPr id="9" name="矩形 8"/>
          <p:cNvSpPr/>
          <p:nvPr>
            <p:custDataLst>
              <p:tags r:id="rId25"/>
            </p:custDataLst>
          </p:nvPr>
        </p:nvSpPr>
        <p:spPr>
          <a:xfrm>
            <a:off x="6776720" y="1640205"/>
            <a:ext cx="727647" cy="590722"/>
          </a:xfrm>
          <a:prstGeom prst="rect">
            <a:avLst/>
          </a:prstGeom>
          <a:noFill/>
        </p:spPr>
        <p:txBody>
          <a:bodyPr wrap="none" lIns="0" tIns="0" rIns="0" bIns="0" rtlCol="0" anchor="ctr" anchorCtr="0">
            <a:noAutofit/>
          </a:bodyPr>
          <a:lstStyle/>
          <a:p>
            <a:pPr algn="r">
              <a:spcBef>
                <a:spcPct val="0"/>
              </a:spcBef>
              <a:spcAft>
                <a:spcPct val="0"/>
              </a:spcAft>
              <a:buClr>
                <a:schemeClr val="accent1"/>
              </a:buClr>
              <a:buSzPct val="70000"/>
            </a:pPr>
            <a:r>
              <a:rPr lang="en-US" altLang="zh-CN" sz="3200" b="1">
                <a:solidFill>
                  <a:schemeClr val="accent6"/>
                </a:solidFill>
                <a:latin typeface="+mn-ea"/>
                <a:cs typeface="+mn-ea"/>
              </a:rPr>
              <a:t>02</a:t>
            </a:r>
            <a:endParaRPr lang="en-US" altLang="zh-CN" sz="3200" b="1">
              <a:solidFill>
                <a:schemeClr val="accent6"/>
              </a:solidFill>
              <a:latin typeface="+mn-ea"/>
              <a:cs typeface="+mn-ea"/>
            </a:endParaRPr>
          </a:p>
        </p:txBody>
      </p:sp>
      <p:sp>
        <p:nvSpPr>
          <p:cNvPr id="10" name="矩形 9"/>
          <p:cNvSpPr/>
          <p:nvPr>
            <p:custDataLst>
              <p:tags r:id="rId26"/>
            </p:custDataLst>
          </p:nvPr>
        </p:nvSpPr>
        <p:spPr>
          <a:xfrm>
            <a:off x="8325485" y="2205991"/>
            <a:ext cx="2906304" cy="113147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rgbClr val="212121"/>
                </a:solidFill>
                <a:latin typeface="+mn-ea"/>
                <a:cs typeface="+mn-ea"/>
              </a:rPr>
              <a:t>劳动者应在规定的安全通道内通行，严禁在非规定的通道位置行走。另外，应将常用劳动工具放在指定位置或工具袋内。</a:t>
            </a:r>
            <a:endParaRPr lang="zh-CN" altLang="en-US" sz="1600" dirty="0">
              <a:ln>
                <a:noFill/>
                <a:prstDash val="sysDot"/>
              </a:ln>
              <a:solidFill>
                <a:srgbClr val="212121"/>
              </a:solidFill>
              <a:latin typeface="+mn-ea"/>
              <a:cs typeface="+mn-ea"/>
            </a:endParaRPr>
          </a:p>
        </p:txBody>
      </p:sp>
      <p:sp>
        <p:nvSpPr>
          <p:cNvPr id="12" name="矩形 11"/>
          <p:cNvSpPr/>
          <p:nvPr>
            <p:custDataLst>
              <p:tags r:id="rId27"/>
            </p:custDataLst>
          </p:nvPr>
        </p:nvSpPr>
        <p:spPr>
          <a:xfrm>
            <a:off x="8337550" y="1640205"/>
            <a:ext cx="2077720" cy="590550"/>
          </a:xfrm>
          <a:prstGeom prst="rect">
            <a:avLst/>
          </a:prstGeom>
          <a:noFill/>
        </p:spPr>
        <p:txBody>
          <a:bodyPr wrap="square" lIns="0" tIns="0" rIns="0" bIns="0" rtlCol="0" anchor="ctr" anchorCtr="0">
            <a:noAutofit/>
          </a:bodyPr>
          <a:lstStyle/>
          <a:p>
            <a:pPr>
              <a:spcBef>
                <a:spcPct val="0"/>
              </a:spcBef>
              <a:spcAft>
                <a:spcPct val="0"/>
              </a:spcAft>
              <a:buClr>
                <a:schemeClr val="accent1"/>
              </a:buClr>
              <a:buSzPct val="70000"/>
            </a:pPr>
            <a:r>
              <a:rPr lang="zh-CN" altLang="en-US" sz="2000" b="1">
                <a:solidFill>
                  <a:schemeClr val="accent6"/>
                </a:solidFill>
                <a:latin typeface="+mn-ea"/>
                <a:cs typeface="+mn-ea"/>
              </a:rPr>
              <a:t>规定通道内通行与工具管理</a:t>
            </a:r>
            <a:endParaRPr lang="zh-CN" altLang="en-US" sz="2000" b="1">
              <a:solidFill>
                <a:schemeClr val="accent6"/>
              </a:solidFill>
              <a:latin typeface="+mn-ea"/>
              <a:cs typeface="+mn-ea"/>
            </a:endParaRPr>
          </a:p>
        </p:txBody>
      </p:sp>
      <p:sp>
        <p:nvSpPr>
          <p:cNvPr id="14" name="矩形 13"/>
          <p:cNvSpPr/>
          <p:nvPr>
            <p:custDataLst>
              <p:tags r:id="rId28"/>
            </p:custDataLst>
          </p:nvPr>
        </p:nvSpPr>
        <p:spPr>
          <a:xfrm>
            <a:off x="10516235" y="1640205"/>
            <a:ext cx="727646" cy="590722"/>
          </a:xfrm>
          <a:prstGeom prst="rect">
            <a:avLst/>
          </a:prstGeom>
          <a:noFill/>
        </p:spPr>
        <p:txBody>
          <a:bodyPr wrap="none" lIns="0" tIns="0" rIns="0" bIns="0" rtlCol="0" anchor="ctr" anchorCtr="0">
            <a:noAutofit/>
          </a:bodyPr>
          <a:lstStyle/>
          <a:p>
            <a:pPr algn="r">
              <a:spcBef>
                <a:spcPct val="0"/>
              </a:spcBef>
              <a:spcAft>
                <a:spcPct val="0"/>
              </a:spcAft>
              <a:buClr>
                <a:schemeClr val="accent1"/>
              </a:buClr>
              <a:buSzPct val="70000"/>
            </a:pPr>
            <a:r>
              <a:rPr lang="en-US" altLang="zh-CN" sz="3200" b="1">
                <a:solidFill>
                  <a:schemeClr val="accent6"/>
                </a:solidFill>
                <a:latin typeface="+mn-ea"/>
                <a:cs typeface="+mn-ea"/>
              </a:rPr>
              <a:t>03</a:t>
            </a:r>
            <a:endParaRPr lang="en-US" altLang="zh-CN" sz="3200" b="1">
              <a:solidFill>
                <a:schemeClr val="accent6"/>
              </a:solidFill>
              <a:latin typeface="+mn-ea"/>
              <a:cs typeface="+mn-ea"/>
            </a:endParaRPr>
          </a:p>
        </p:txBody>
      </p:sp>
      <p:sp>
        <p:nvSpPr>
          <p:cNvPr id="15" name="矩形 14"/>
          <p:cNvSpPr/>
          <p:nvPr>
            <p:custDataLst>
              <p:tags r:id="rId29"/>
            </p:custDataLst>
          </p:nvPr>
        </p:nvSpPr>
        <p:spPr>
          <a:xfrm>
            <a:off x="857250" y="4712970"/>
            <a:ext cx="2906303" cy="113147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rgbClr val="212121"/>
                </a:solidFill>
                <a:latin typeface="+mn-ea"/>
                <a:cs typeface="+mn-ea"/>
              </a:rPr>
              <a:t>劳动者要经常进行检查，确保使用的绳索、滑轮和钩子等牢固且无损坏。</a:t>
            </a:r>
            <a:endParaRPr lang="zh-CN" altLang="en-US" sz="1600">
              <a:ln>
                <a:noFill/>
                <a:prstDash val="sysDot"/>
              </a:ln>
              <a:solidFill>
                <a:srgbClr val="212121"/>
              </a:solidFill>
              <a:latin typeface="+mn-ea"/>
              <a:cs typeface="+mn-ea"/>
            </a:endParaRPr>
          </a:p>
        </p:txBody>
      </p:sp>
      <p:sp>
        <p:nvSpPr>
          <p:cNvPr id="16" name="矩形 15"/>
          <p:cNvSpPr/>
          <p:nvPr>
            <p:custDataLst>
              <p:tags r:id="rId30"/>
            </p:custDataLst>
          </p:nvPr>
        </p:nvSpPr>
        <p:spPr>
          <a:xfrm>
            <a:off x="857250" y="4069081"/>
            <a:ext cx="2000011" cy="590722"/>
          </a:xfrm>
          <a:prstGeom prst="rect">
            <a:avLst/>
          </a:prstGeom>
          <a:noFill/>
        </p:spPr>
        <p:txBody>
          <a:bodyPr wrap="square" lIns="0" tIns="0" rIns="0" bIns="0" rtlCol="0" anchor="ctr" anchorCtr="0">
            <a:noAutofit/>
          </a:bodyPr>
          <a:lstStyle/>
          <a:p>
            <a:pPr>
              <a:spcBef>
                <a:spcPct val="0"/>
              </a:spcBef>
              <a:spcAft>
                <a:spcPct val="0"/>
              </a:spcAft>
              <a:buClr>
                <a:schemeClr val="accent1"/>
              </a:buClr>
              <a:buSzPct val="70000"/>
            </a:pPr>
            <a:r>
              <a:rPr lang="zh-CN" altLang="en-US" sz="2000" b="1">
                <a:solidFill>
                  <a:schemeClr val="accent6"/>
                </a:solidFill>
                <a:latin typeface="+mn-ea"/>
                <a:cs typeface="+mn-ea"/>
              </a:rPr>
              <a:t>定期检查绳索、滑轮和钩子</a:t>
            </a:r>
            <a:endParaRPr lang="zh-CN" altLang="en-US" sz="2000" b="1">
              <a:solidFill>
                <a:schemeClr val="accent6"/>
              </a:solidFill>
              <a:latin typeface="+mn-ea"/>
              <a:cs typeface="+mn-ea"/>
            </a:endParaRPr>
          </a:p>
        </p:txBody>
      </p:sp>
      <p:sp>
        <p:nvSpPr>
          <p:cNvPr id="17" name="矩形 16"/>
          <p:cNvSpPr/>
          <p:nvPr>
            <p:custDataLst>
              <p:tags r:id="rId31"/>
            </p:custDataLst>
          </p:nvPr>
        </p:nvSpPr>
        <p:spPr>
          <a:xfrm>
            <a:off x="3035935" y="4069081"/>
            <a:ext cx="727646" cy="590722"/>
          </a:xfrm>
          <a:prstGeom prst="rect">
            <a:avLst/>
          </a:prstGeom>
          <a:noFill/>
        </p:spPr>
        <p:txBody>
          <a:bodyPr wrap="none" lIns="0" tIns="0" rIns="0" bIns="0" rtlCol="0" anchor="ctr" anchorCtr="0">
            <a:noAutofit/>
          </a:bodyPr>
          <a:lstStyle/>
          <a:p>
            <a:pPr algn="r">
              <a:spcBef>
                <a:spcPct val="0"/>
              </a:spcBef>
              <a:spcAft>
                <a:spcPct val="0"/>
              </a:spcAft>
              <a:buClr>
                <a:schemeClr val="accent1"/>
              </a:buClr>
              <a:buSzPct val="70000"/>
            </a:pPr>
            <a:r>
              <a:rPr lang="en-US" altLang="zh-CN" sz="3200" b="1">
                <a:solidFill>
                  <a:schemeClr val="accent6"/>
                </a:solidFill>
                <a:latin typeface="+mn-ea"/>
                <a:cs typeface="+mn-ea"/>
              </a:rPr>
              <a:t>04</a:t>
            </a:r>
            <a:endParaRPr lang="en-US" altLang="zh-CN" sz="3200" b="1">
              <a:solidFill>
                <a:schemeClr val="accent6"/>
              </a:solidFill>
              <a:latin typeface="+mn-ea"/>
              <a:cs typeface="+mn-ea"/>
            </a:endParaRPr>
          </a:p>
        </p:txBody>
      </p:sp>
      <p:sp>
        <p:nvSpPr>
          <p:cNvPr id="22" name="矩形 21"/>
          <p:cNvSpPr/>
          <p:nvPr>
            <p:custDataLst>
              <p:tags r:id="rId32"/>
            </p:custDataLst>
          </p:nvPr>
        </p:nvSpPr>
        <p:spPr>
          <a:xfrm>
            <a:off x="4598035" y="4712970"/>
            <a:ext cx="2906303" cy="113147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rgbClr val="212121"/>
                </a:solidFill>
                <a:latin typeface="+mn-ea"/>
                <a:cs typeface="+mn-ea"/>
              </a:rPr>
              <a:t>劳动者要时刻注意安全标志，并严格按照安全标志的要求作业。</a:t>
            </a:r>
            <a:endParaRPr lang="zh-CN" altLang="en-US" sz="1600" dirty="0">
              <a:ln>
                <a:noFill/>
                <a:prstDash val="sysDot"/>
              </a:ln>
              <a:solidFill>
                <a:srgbClr val="212121"/>
              </a:solidFill>
              <a:latin typeface="+mn-ea"/>
              <a:cs typeface="+mn-ea"/>
            </a:endParaRPr>
          </a:p>
        </p:txBody>
      </p:sp>
      <p:sp>
        <p:nvSpPr>
          <p:cNvPr id="26" name="矩形 25"/>
          <p:cNvSpPr/>
          <p:nvPr>
            <p:custDataLst>
              <p:tags r:id="rId33"/>
            </p:custDataLst>
          </p:nvPr>
        </p:nvSpPr>
        <p:spPr>
          <a:xfrm>
            <a:off x="4598035" y="4069080"/>
            <a:ext cx="1980565" cy="590550"/>
          </a:xfrm>
          <a:prstGeom prst="rect">
            <a:avLst/>
          </a:prstGeom>
          <a:noFill/>
        </p:spPr>
        <p:txBody>
          <a:bodyPr wrap="square" lIns="0" tIns="0" rIns="0" bIns="0" rtlCol="0" anchor="ctr" anchorCtr="0">
            <a:noAutofit/>
          </a:bodyPr>
          <a:lstStyle/>
          <a:p>
            <a:pPr>
              <a:spcBef>
                <a:spcPct val="0"/>
              </a:spcBef>
              <a:spcAft>
                <a:spcPct val="0"/>
              </a:spcAft>
              <a:buClr>
                <a:schemeClr val="accent1"/>
              </a:buClr>
              <a:buSzPct val="70000"/>
            </a:pPr>
            <a:r>
              <a:rPr lang="zh-CN" altLang="en-US" sz="2000" b="1" dirty="0">
                <a:solidFill>
                  <a:schemeClr val="accent6"/>
                </a:solidFill>
                <a:latin typeface="+mn-ea"/>
                <a:cs typeface="+mn-ea"/>
              </a:rPr>
              <a:t>注意安全标志并遵守作业要求</a:t>
            </a:r>
            <a:endParaRPr lang="zh-CN" altLang="en-US" sz="2000" b="1" dirty="0">
              <a:solidFill>
                <a:schemeClr val="accent6"/>
              </a:solidFill>
              <a:latin typeface="+mn-ea"/>
              <a:cs typeface="+mn-ea"/>
            </a:endParaRPr>
          </a:p>
        </p:txBody>
      </p:sp>
      <p:sp>
        <p:nvSpPr>
          <p:cNvPr id="27" name="矩形 26"/>
          <p:cNvSpPr/>
          <p:nvPr>
            <p:custDataLst>
              <p:tags r:id="rId34"/>
            </p:custDataLst>
          </p:nvPr>
        </p:nvSpPr>
        <p:spPr>
          <a:xfrm>
            <a:off x="6776720" y="4069081"/>
            <a:ext cx="727647" cy="590722"/>
          </a:xfrm>
          <a:prstGeom prst="rect">
            <a:avLst/>
          </a:prstGeom>
          <a:noFill/>
        </p:spPr>
        <p:txBody>
          <a:bodyPr wrap="none" lIns="0" tIns="0" rIns="0" bIns="0" rtlCol="0" anchor="ctr" anchorCtr="0">
            <a:noAutofit/>
          </a:bodyPr>
          <a:lstStyle/>
          <a:p>
            <a:pPr algn="r">
              <a:spcBef>
                <a:spcPct val="0"/>
              </a:spcBef>
              <a:spcAft>
                <a:spcPct val="0"/>
              </a:spcAft>
              <a:buClr>
                <a:schemeClr val="accent1"/>
              </a:buClr>
              <a:buSzPct val="70000"/>
            </a:pPr>
            <a:r>
              <a:rPr lang="en-US" altLang="zh-CN" sz="3200" b="1">
                <a:solidFill>
                  <a:schemeClr val="accent6"/>
                </a:solidFill>
                <a:latin typeface="+mn-ea"/>
                <a:cs typeface="+mn-ea"/>
              </a:rPr>
              <a:t>05</a:t>
            </a:r>
            <a:endParaRPr lang="en-US" altLang="zh-CN" sz="3200" b="1">
              <a:solidFill>
                <a:schemeClr val="accent6"/>
              </a:solidFill>
              <a:latin typeface="+mn-ea"/>
              <a:cs typeface="+mn-ea"/>
            </a:endParaRPr>
          </a:p>
        </p:txBody>
      </p:sp>
      <p:sp>
        <p:nvSpPr>
          <p:cNvPr id="28" name="矩形 27"/>
          <p:cNvSpPr/>
          <p:nvPr>
            <p:custDataLst>
              <p:tags r:id="rId35"/>
            </p:custDataLst>
          </p:nvPr>
        </p:nvSpPr>
        <p:spPr>
          <a:xfrm>
            <a:off x="8329295" y="4712970"/>
            <a:ext cx="2906303" cy="113147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rgbClr val="212121"/>
                </a:solidFill>
                <a:latin typeface="+mn-ea"/>
                <a:cs typeface="+mn-ea"/>
              </a:rPr>
              <a:t>劳动者在进行高处拆除作业时，要及时清理和运走拆卸下的物料。</a:t>
            </a:r>
            <a:endParaRPr lang="zh-CN" altLang="en-US" sz="1600">
              <a:ln>
                <a:noFill/>
                <a:prstDash val="sysDot"/>
              </a:ln>
              <a:solidFill>
                <a:srgbClr val="212121"/>
              </a:solidFill>
              <a:latin typeface="+mn-ea"/>
              <a:cs typeface="+mn-ea"/>
            </a:endParaRPr>
          </a:p>
        </p:txBody>
      </p:sp>
      <p:sp>
        <p:nvSpPr>
          <p:cNvPr id="29" name="矩形 28"/>
          <p:cNvSpPr/>
          <p:nvPr>
            <p:custDataLst>
              <p:tags r:id="rId36"/>
            </p:custDataLst>
          </p:nvPr>
        </p:nvSpPr>
        <p:spPr>
          <a:xfrm>
            <a:off x="8329295" y="4069080"/>
            <a:ext cx="2074545" cy="590550"/>
          </a:xfrm>
          <a:prstGeom prst="rect">
            <a:avLst/>
          </a:prstGeom>
          <a:noFill/>
        </p:spPr>
        <p:txBody>
          <a:bodyPr wrap="square" lIns="0" tIns="0" rIns="0" bIns="0" rtlCol="0" anchor="ctr" anchorCtr="0">
            <a:noAutofit/>
          </a:bodyPr>
          <a:lstStyle/>
          <a:p>
            <a:pPr>
              <a:spcBef>
                <a:spcPct val="0"/>
              </a:spcBef>
              <a:spcAft>
                <a:spcPct val="0"/>
              </a:spcAft>
              <a:buClr>
                <a:schemeClr val="accent1"/>
              </a:buClr>
              <a:buSzPct val="70000"/>
            </a:pPr>
            <a:r>
              <a:rPr lang="zh-CN" altLang="en-US" sz="2000" b="1">
                <a:solidFill>
                  <a:schemeClr val="accent6"/>
                </a:solidFill>
                <a:latin typeface="+mn-ea"/>
                <a:cs typeface="+mn-ea"/>
              </a:rPr>
              <a:t>高处作业物料清理与运走</a:t>
            </a:r>
            <a:endParaRPr lang="zh-CN" altLang="en-US" sz="2000" b="1">
              <a:solidFill>
                <a:schemeClr val="accent6"/>
              </a:solidFill>
              <a:latin typeface="+mn-ea"/>
              <a:cs typeface="+mn-ea"/>
            </a:endParaRPr>
          </a:p>
        </p:txBody>
      </p:sp>
      <p:sp>
        <p:nvSpPr>
          <p:cNvPr id="30" name="矩形 29"/>
          <p:cNvSpPr/>
          <p:nvPr>
            <p:custDataLst>
              <p:tags r:id="rId37"/>
            </p:custDataLst>
          </p:nvPr>
        </p:nvSpPr>
        <p:spPr>
          <a:xfrm>
            <a:off x="10507980" y="4069081"/>
            <a:ext cx="727646" cy="590722"/>
          </a:xfrm>
          <a:prstGeom prst="rect">
            <a:avLst/>
          </a:prstGeom>
          <a:noFill/>
        </p:spPr>
        <p:txBody>
          <a:bodyPr wrap="none" lIns="0" tIns="0" rIns="0" bIns="0" rtlCol="0" anchor="ctr" anchorCtr="0">
            <a:noAutofit/>
          </a:bodyPr>
          <a:lstStyle/>
          <a:p>
            <a:pPr algn="r">
              <a:spcBef>
                <a:spcPct val="0"/>
              </a:spcBef>
              <a:spcAft>
                <a:spcPct val="0"/>
              </a:spcAft>
              <a:buClr>
                <a:schemeClr val="accent1"/>
              </a:buClr>
              <a:buSzPct val="70000"/>
            </a:pPr>
            <a:r>
              <a:rPr lang="en-US" altLang="zh-CN" sz="3200" b="1">
                <a:solidFill>
                  <a:schemeClr val="accent6"/>
                </a:solidFill>
                <a:latin typeface="+mn-ea"/>
                <a:cs typeface="+mn-ea"/>
              </a:rPr>
              <a:t>06</a:t>
            </a:r>
            <a:endParaRPr lang="en-US" altLang="zh-CN" sz="3200" b="1">
              <a:solidFill>
                <a:schemeClr val="accent6"/>
              </a:solidFill>
              <a:latin typeface="+mn-ea"/>
              <a:cs typeface="+mn-ea"/>
            </a:endParaRPr>
          </a:p>
        </p:txBody>
      </p:sp>
    </p:spTree>
    <p:custDataLst>
      <p:tags r:id="rId38"/>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503680" y="217170"/>
            <a:ext cx="9930765" cy="441960"/>
          </a:xfrm>
        </p:spPr>
        <p:txBody>
          <a:bodyPr/>
          <a:p>
            <a:r>
              <a:rPr lang="en-US" altLang="en-US" sz="2800">
                <a:solidFill>
                  <a:schemeClr val="accent6">
                    <a:lumMod val="75000"/>
                  </a:schemeClr>
                </a:solidFill>
              </a:rPr>
              <a:t>（二）预防起重伤害</a:t>
            </a:r>
            <a:endParaRPr lang="en-US" altLang="en-US" sz="2800">
              <a:solidFill>
                <a:schemeClr val="accent6">
                  <a:lumMod val="75000"/>
                </a:schemeClr>
              </a:solidFill>
            </a:endParaRPr>
          </a:p>
        </p:txBody>
      </p:sp>
      <p:sp>
        <p:nvSpPr>
          <p:cNvPr id="8" name="矩形: 圆角 22"/>
          <p:cNvSpPr/>
          <p:nvPr>
            <p:custDataLst>
              <p:tags r:id="rId2"/>
            </p:custDataLst>
          </p:nvPr>
        </p:nvSpPr>
        <p:spPr>
          <a:xfrm>
            <a:off x="624205" y="981710"/>
            <a:ext cx="3323590" cy="2201545"/>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9" name="矩形: 圆角 33"/>
          <p:cNvSpPr/>
          <p:nvPr>
            <p:custDataLst>
              <p:tags r:id="rId3"/>
            </p:custDataLst>
          </p:nvPr>
        </p:nvSpPr>
        <p:spPr>
          <a:xfrm>
            <a:off x="4367530" y="981710"/>
            <a:ext cx="3323590" cy="2201545"/>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0" name="矩形: 圆角 44"/>
          <p:cNvSpPr/>
          <p:nvPr>
            <p:custDataLst>
              <p:tags r:id="rId4"/>
            </p:custDataLst>
          </p:nvPr>
        </p:nvSpPr>
        <p:spPr>
          <a:xfrm>
            <a:off x="8110855" y="981710"/>
            <a:ext cx="3323590" cy="2201545"/>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1" name="矩形: 圆角 10"/>
          <p:cNvSpPr/>
          <p:nvPr>
            <p:custDataLst>
              <p:tags r:id="rId5"/>
            </p:custDataLst>
          </p:nvPr>
        </p:nvSpPr>
        <p:spPr>
          <a:xfrm>
            <a:off x="658495" y="3718561"/>
            <a:ext cx="3323520" cy="1818000"/>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2" name="矩形: 圆角 55"/>
          <p:cNvSpPr/>
          <p:nvPr>
            <p:custDataLst>
              <p:tags r:id="rId6"/>
            </p:custDataLst>
          </p:nvPr>
        </p:nvSpPr>
        <p:spPr>
          <a:xfrm>
            <a:off x="4401820" y="3718561"/>
            <a:ext cx="3323520" cy="181800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3" name="矩形: 圆角 66"/>
          <p:cNvSpPr/>
          <p:nvPr>
            <p:custDataLst>
              <p:tags r:id="rId7"/>
            </p:custDataLst>
          </p:nvPr>
        </p:nvSpPr>
        <p:spPr>
          <a:xfrm>
            <a:off x="8145145" y="3718561"/>
            <a:ext cx="3323520" cy="1818000"/>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endParaRPr lang="zh-CN" altLang="zh-CN" sz="1600" dirty="0">
              <a:solidFill>
                <a:schemeClr val="tx1">
                  <a:lumMod val="85000"/>
                  <a:lumOff val="15000"/>
                </a:schemeClr>
              </a:solidFill>
              <a:latin typeface="+mn-ea"/>
              <a:cs typeface="+mn-ea"/>
              <a:sym typeface="+mn-ea"/>
            </a:endParaRPr>
          </a:p>
        </p:txBody>
      </p:sp>
      <p:sp>
        <p:nvSpPr>
          <p:cNvPr id="14" name="矩形: 圆角 2"/>
          <p:cNvSpPr/>
          <p:nvPr>
            <p:custDataLst>
              <p:tags r:id="rId8"/>
            </p:custDataLst>
          </p:nvPr>
        </p:nvSpPr>
        <p:spPr>
          <a:xfrm>
            <a:off x="624205" y="979170"/>
            <a:ext cx="3323590" cy="2516505"/>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在起重吊装过程中，必须指定专人负责指挥，以确保作业的有序进行，其他人员则必须严格遵守指挥的指令，以防止因混乱或误解导致的伤害事故。</a:t>
            </a:r>
            <a:endParaRPr lang="zh-CN" altLang="zh-CN" sz="1600" dirty="0">
              <a:solidFill>
                <a:schemeClr val="tx1">
                  <a:lumMod val="85000"/>
                  <a:lumOff val="15000"/>
                </a:schemeClr>
              </a:solidFill>
              <a:latin typeface="+mn-ea"/>
              <a:cs typeface="+mn-ea"/>
              <a:sym typeface="+mn-ea"/>
            </a:endParaRPr>
          </a:p>
        </p:txBody>
      </p:sp>
      <p:sp>
        <p:nvSpPr>
          <p:cNvPr id="29" name="任意多边形: 形状 28"/>
          <p:cNvSpPr/>
          <p:nvPr>
            <p:custDataLst>
              <p:tags r:id="rId9"/>
            </p:custDataLst>
          </p:nvPr>
        </p:nvSpPr>
        <p:spPr>
          <a:xfrm>
            <a:off x="1024255" y="861695"/>
            <a:ext cx="2523490" cy="593725"/>
          </a:xfrm>
          <a:prstGeom prst="round2SameRect">
            <a:avLst>
              <a:gd name="adj1" fmla="val 0"/>
              <a:gd name="adj2" fmla="val 28514"/>
            </a:avLst>
          </a:prstGeom>
          <a:gradFill flip="none" rotWithShape="1">
            <a:gsLst>
              <a:gs pos="0">
                <a:schemeClr val="accent1">
                  <a:lumMod val="40000"/>
                  <a:lumOff val="60000"/>
                  <a:alpha val="100000"/>
                </a:schemeClr>
              </a:gs>
              <a:gs pos="69000">
                <a:schemeClr val="accent1">
                  <a:alpha val="100000"/>
                </a:schemeClr>
              </a:gs>
              <a:gs pos="100000">
                <a:schemeClr val="accent1">
                  <a:alpha val="100000"/>
                </a:schemeClr>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a:solidFill>
                  <a:srgbClr val="FFFFFF"/>
                </a:solidFill>
                <a:latin typeface="+mn-ea"/>
                <a:cs typeface="+mn-ea"/>
                <a:sym typeface="+mn-ea"/>
              </a:rPr>
              <a:t>专人指挥与服从指挥</a:t>
            </a:r>
            <a:endParaRPr lang="zh-CN" altLang="en-US" b="1">
              <a:solidFill>
                <a:srgbClr val="FFFFFF"/>
              </a:solidFill>
              <a:latin typeface="+mn-ea"/>
              <a:cs typeface="+mn-ea"/>
              <a:sym typeface="+mn-ea"/>
            </a:endParaRPr>
          </a:p>
        </p:txBody>
      </p:sp>
      <p:sp>
        <p:nvSpPr>
          <p:cNvPr id="25" name="等腰三角形 24"/>
          <p:cNvSpPr/>
          <p:nvPr>
            <p:custDataLst>
              <p:tags r:id="rId10"/>
            </p:custDataLst>
          </p:nvPr>
        </p:nvSpPr>
        <p:spPr>
          <a:xfrm>
            <a:off x="914400" y="861695"/>
            <a:ext cx="110490" cy="144780"/>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26" name="等腰三角形 25"/>
          <p:cNvSpPr/>
          <p:nvPr>
            <p:custDataLst>
              <p:tags r:id="rId11"/>
            </p:custDataLst>
          </p:nvPr>
        </p:nvSpPr>
        <p:spPr>
          <a:xfrm flipH="1">
            <a:off x="3547745" y="861695"/>
            <a:ext cx="110490" cy="144780"/>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36" name="矩形: 圆角 35"/>
          <p:cNvSpPr/>
          <p:nvPr>
            <p:custDataLst>
              <p:tags r:id="rId12"/>
            </p:custDataLst>
          </p:nvPr>
        </p:nvSpPr>
        <p:spPr>
          <a:xfrm>
            <a:off x="4367530" y="979170"/>
            <a:ext cx="3463290" cy="2516505"/>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所有参与起重作业的人员应根据现场条件选择安全的工作位置，并且要避免在卷扬机与地滑轮之间穿越钢丝绳的区域停留或通行，以减少因设备运行或物体坠落造成的风险。</a:t>
            </a:r>
            <a:endParaRPr lang="zh-CN" altLang="zh-CN" sz="1600" dirty="0">
              <a:solidFill>
                <a:schemeClr val="tx1">
                  <a:lumMod val="85000"/>
                  <a:lumOff val="15000"/>
                </a:schemeClr>
              </a:solidFill>
              <a:latin typeface="+mn-ea"/>
              <a:cs typeface="+mn-ea"/>
              <a:sym typeface="+mn-ea"/>
            </a:endParaRPr>
          </a:p>
        </p:txBody>
      </p:sp>
      <p:sp>
        <p:nvSpPr>
          <p:cNvPr id="37" name="任意多边形: 形状 36"/>
          <p:cNvSpPr/>
          <p:nvPr>
            <p:custDataLst>
              <p:tags r:id="rId13"/>
            </p:custDataLst>
          </p:nvPr>
        </p:nvSpPr>
        <p:spPr>
          <a:xfrm>
            <a:off x="4767580" y="861695"/>
            <a:ext cx="2523490" cy="593725"/>
          </a:xfrm>
          <a:prstGeom prst="round2SameRect">
            <a:avLst>
              <a:gd name="adj1" fmla="val 0"/>
              <a:gd name="adj2" fmla="val 28514"/>
            </a:avLst>
          </a:prstGeom>
          <a:gradFill flip="none" rotWithShape="1">
            <a:gsLst>
              <a:gs pos="0">
                <a:schemeClr val="accent2">
                  <a:lumMod val="60000"/>
                  <a:lumOff val="40000"/>
                  <a:alpha val="100000"/>
                </a:schemeClr>
              </a:gs>
              <a:gs pos="66450">
                <a:schemeClr val="accent2">
                  <a:alpha val="100000"/>
                </a:schemeClr>
              </a:gs>
              <a:gs pos="100000">
                <a:schemeClr val="accent2">
                  <a:alpha val="100000"/>
                </a:schemeClr>
              </a:gs>
            </a:gsLst>
            <a:lin ang="2700000" scaled="1"/>
            <a:tileRect/>
          </a:gra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a:solidFill>
                  <a:srgbClr val="FFFFFF"/>
                </a:solidFill>
                <a:latin typeface="+mn-ea"/>
                <a:cs typeface="+mn-ea"/>
                <a:sym typeface="+mn-ea"/>
              </a:rPr>
              <a:t>安全位置选择与通行规则</a:t>
            </a:r>
            <a:endParaRPr lang="zh-CN" altLang="en-US" b="1">
              <a:solidFill>
                <a:srgbClr val="FFFFFF"/>
              </a:solidFill>
              <a:latin typeface="+mn-ea"/>
              <a:cs typeface="+mn-ea"/>
              <a:sym typeface="+mn-ea"/>
            </a:endParaRPr>
          </a:p>
        </p:txBody>
      </p:sp>
      <p:sp>
        <p:nvSpPr>
          <p:cNvPr id="38" name="等腰三角形 37"/>
          <p:cNvSpPr/>
          <p:nvPr>
            <p:custDataLst>
              <p:tags r:id="rId14"/>
            </p:custDataLst>
          </p:nvPr>
        </p:nvSpPr>
        <p:spPr>
          <a:xfrm>
            <a:off x="4657090" y="861695"/>
            <a:ext cx="110490" cy="144780"/>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39" name="等腰三角形 38"/>
          <p:cNvSpPr/>
          <p:nvPr>
            <p:custDataLst>
              <p:tags r:id="rId15"/>
            </p:custDataLst>
          </p:nvPr>
        </p:nvSpPr>
        <p:spPr>
          <a:xfrm flipH="1">
            <a:off x="7291070" y="861695"/>
            <a:ext cx="110490" cy="144780"/>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15" name="矩形: 圆角 42"/>
          <p:cNvSpPr/>
          <p:nvPr>
            <p:custDataLst>
              <p:tags r:id="rId16"/>
            </p:custDataLst>
          </p:nvPr>
        </p:nvSpPr>
        <p:spPr>
          <a:xfrm>
            <a:off x="8110855" y="979170"/>
            <a:ext cx="3323590" cy="2516505"/>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在起重作业开始前，必须通过鸣喇叭或发出其他明确信号的方式，向现场所有工作人员进行警示，确保每个人都知道起重作业即将开始，从而采取必要的安全措施。</a:t>
            </a:r>
            <a:endParaRPr lang="zh-CN" altLang="zh-CN" sz="1600" dirty="0">
              <a:solidFill>
                <a:schemeClr val="tx1">
                  <a:lumMod val="85000"/>
                  <a:lumOff val="15000"/>
                </a:schemeClr>
              </a:solidFill>
              <a:latin typeface="+mn-ea"/>
              <a:cs typeface="+mn-ea"/>
              <a:sym typeface="+mn-ea"/>
            </a:endParaRPr>
          </a:p>
        </p:txBody>
      </p:sp>
      <p:sp>
        <p:nvSpPr>
          <p:cNvPr id="16" name="任意多边形: 形状 43"/>
          <p:cNvSpPr/>
          <p:nvPr>
            <p:custDataLst>
              <p:tags r:id="rId17"/>
            </p:custDataLst>
          </p:nvPr>
        </p:nvSpPr>
        <p:spPr>
          <a:xfrm>
            <a:off x="8510905" y="861695"/>
            <a:ext cx="2523490" cy="593725"/>
          </a:xfrm>
          <a:prstGeom prst="round2SameRect">
            <a:avLst>
              <a:gd name="adj1" fmla="val 0"/>
              <a:gd name="adj2" fmla="val 28514"/>
            </a:avLst>
          </a:prstGeom>
          <a:gradFill flip="none" rotWithShape="1">
            <a:gsLst>
              <a:gs pos="0">
                <a:schemeClr val="accent1">
                  <a:lumMod val="40000"/>
                  <a:lumOff val="60000"/>
                  <a:alpha val="100000"/>
                </a:schemeClr>
              </a:gs>
              <a:gs pos="69000">
                <a:schemeClr val="accent1">
                  <a:alpha val="100000"/>
                </a:schemeClr>
              </a:gs>
              <a:gs pos="100000">
                <a:schemeClr val="accent1">
                  <a:alpha val="100000"/>
                </a:schemeClr>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a:solidFill>
                  <a:srgbClr val="FFFFFF"/>
                </a:solidFill>
                <a:latin typeface="+mn-ea"/>
                <a:cs typeface="+mn-ea"/>
                <a:sym typeface="+mn-ea"/>
              </a:rPr>
              <a:t>起重前的信号与警示</a:t>
            </a:r>
            <a:endParaRPr lang="zh-CN" altLang="en-US" b="1">
              <a:solidFill>
                <a:srgbClr val="FFFFFF"/>
              </a:solidFill>
              <a:latin typeface="+mn-ea"/>
              <a:cs typeface="+mn-ea"/>
              <a:sym typeface="+mn-ea"/>
            </a:endParaRPr>
          </a:p>
        </p:txBody>
      </p:sp>
      <p:sp>
        <p:nvSpPr>
          <p:cNvPr id="17" name="等腰三角形 16"/>
          <p:cNvSpPr/>
          <p:nvPr>
            <p:custDataLst>
              <p:tags r:id="rId18"/>
            </p:custDataLst>
          </p:nvPr>
        </p:nvSpPr>
        <p:spPr>
          <a:xfrm>
            <a:off x="8400415" y="861695"/>
            <a:ext cx="110490" cy="144780"/>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46" name="等腰三角形 45"/>
          <p:cNvSpPr/>
          <p:nvPr>
            <p:custDataLst>
              <p:tags r:id="rId19"/>
            </p:custDataLst>
          </p:nvPr>
        </p:nvSpPr>
        <p:spPr>
          <a:xfrm flipH="1">
            <a:off x="11034395" y="861695"/>
            <a:ext cx="110490" cy="144780"/>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18" name="矩形: 圆角 50"/>
          <p:cNvSpPr/>
          <p:nvPr>
            <p:custDataLst>
              <p:tags r:id="rId20"/>
            </p:custDataLst>
          </p:nvPr>
        </p:nvSpPr>
        <p:spPr>
          <a:xfrm>
            <a:off x="658495" y="3716020"/>
            <a:ext cx="3323590" cy="2702560"/>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在进行起重吊装工作之前，必须对起重设备的安全装置进行全面检查，包括但不限于制动器、限位器和警报装置等，确保这些装置齐全且功能正常，以保障起重作业的安全。</a:t>
            </a:r>
            <a:endParaRPr lang="zh-CN" altLang="zh-CN" sz="1600" dirty="0">
              <a:solidFill>
                <a:schemeClr val="tx1">
                  <a:lumMod val="85000"/>
                  <a:lumOff val="15000"/>
                </a:schemeClr>
              </a:solidFill>
              <a:latin typeface="+mn-ea"/>
              <a:cs typeface="+mn-ea"/>
              <a:sym typeface="+mn-ea"/>
            </a:endParaRPr>
          </a:p>
        </p:txBody>
      </p:sp>
      <p:sp>
        <p:nvSpPr>
          <p:cNvPr id="52" name="任意多边形: 形状 51"/>
          <p:cNvSpPr/>
          <p:nvPr>
            <p:custDataLst>
              <p:tags r:id="rId21"/>
            </p:custDataLst>
          </p:nvPr>
        </p:nvSpPr>
        <p:spPr>
          <a:xfrm>
            <a:off x="1058545" y="3598546"/>
            <a:ext cx="2523509" cy="489935"/>
          </a:xfrm>
          <a:prstGeom prst="round2SameRect">
            <a:avLst>
              <a:gd name="adj1" fmla="val 0"/>
              <a:gd name="adj2" fmla="val 28514"/>
            </a:avLst>
          </a:prstGeom>
          <a:gradFill flip="none" rotWithShape="1">
            <a:gsLst>
              <a:gs pos="0">
                <a:schemeClr val="accent2">
                  <a:lumMod val="60000"/>
                  <a:lumOff val="40000"/>
                  <a:alpha val="100000"/>
                </a:schemeClr>
              </a:gs>
              <a:gs pos="66450">
                <a:schemeClr val="accent2">
                  <a:alpha val="100000"/>
                </a:schemeClr>
              </a:gs>
              <a:gs pos="100000">
                <a:schemeClr val="accent2">
                  <a:alpha val="100000"/>
                </a:schemeClr>
              </a:gs>
            </a:gsLst>
            <a:lin ang="2700000" scaled="1"/>
            <a:tileRect/>
          </a:gra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dirty="0">
                <a:solidFill>
                  <a:srgbClr val="FFFFFF"/>
                </a:solidFill>
                <a:latin typeface="+mn-ea"/>
                <a:cs typeface="+mn-ea"/>
                <a:sym typeface="+mn-ea"/>
              </a:rPr>
              <a:t>安全装置检查与确认</a:t>
            </a:r>
            <a:endParaRPr lang="zh-CN" altLang="en-US" b="1" dirty="0">
              <a:solidFill>
                <a:srgbClr val="FFFFFF"/>
              </a:solidFill>
              <a:latin typeface="+mn-ea"/>
              <a:cs typeface="+mn-ea"/>
              <a:sym typeface="+mn-ea"/>
            </a:endParaRPr>
          </a:p>
        </p:txBody>
      </p:sp>
      <p:sp>
        <p:nvSpPr>
          <p:cNvPr id="19" name="等腰三角形 18"/>
          <p:cNvSpPr/>
          <p:nvPr>
            <p:custDataLst>
              <p:tags r:id="rId22"/>
            </p:custDataLst>
          </p:nvPr>
        </p:nvSpPr>
        <p:spPr>
          <a:xfrm>
            <a:off x="948690" y="3598546"/>
            <a:ext cx="110359"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20" name="等腰三角形 19"/>
          <p:cNvSpPr/>
          <p:nvPr>
            <p:custDataLst>
              <p:tags r:id="rId23"/>
            </p:custDataLst>
          </p:nvPr>
        </p:nvSpPr>
        <p:spPr>
          <a:xfrm flipH="1">
            <a:off x="3582035" y="3598546"/>
            <a:ext cx="110359"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21" name="矩形: 圆角 57"/>
          <p:cNvSpPr/>
          <p:nvPr>
            <p:custDataLst>
              <p:tags r:id="rId24"/>
            </p:custDataLst>
          </p:nvPr>
        </p:nvSpPr>
        <p:spPr>
          <a:xfrm>
            <a:off x="4401820" y="3716020"/>
            <a:ext cx="3323590" cy="2701925"/>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从事起重作业的人员必须接受专业安全培训并通过考试，取得特种作业上岗证后方可上岗作业，这有助于提高作业人员的安全意识和操作技能，降低事故发生率。</a:t>
            </a:r>
            <a:endParaRPr lang="zh-CN" altLang="zh-CN" sz="1600" dirty="0">
              <a:solidFill>
                <a:schemeClr val="tx1">
                  <a:lumMod val="85000"/>
                  <a:lumOff val="15000"/>
                </a:schemeClr>
              </a:solidFill>
              <a:latin typeface="+mn-ea"/>
              <a:cs typeface="+mn-ea"/>
              <a:sym typeface="+mn-ea"/>
            </a:endParaRPr>
          </a:p>
        </p:txBody>
      </p:sp>
      <p:sp>
        <p:nvSpPr>
          <p:cNvPr id="22" name="任意多边形: 形状 58"/>
          <p:cNvSpPr/>
          <p:nvPr>
            <p:custDataLst>
              <p:tags r:id="rId25"/>
            </p:custDataLst>
          </p:nvPr>
        </p:nvSpPr>
        <p:spPr>
          <a:xfrm>
            <a:off x="4801870" y="3598545"/>
            <a:ext cx="2630805" cy="490220"/>
          </a:xfrm>
          <a:prstGeom prst="round2SameRect">
            <a:avLst>
              <a:gd name="adj1" fmla="val 0"/>
              <a:gd name="adj2" fmla="val 28514"/>
            </a:avLst>
          </a:prstGeom>
          <a:gradFill flip="none" rotWithShape="1">
            <a:gsLst>
              <a:gs pos="0">
                <a:schemeClr val="accent1">
                  <a:lumMod val="40000"/>
                  <a:lumOff val="60000"/>
                  <a:alpha val="100000"/>
                </a:schemeClr>
              </a:gs>
              <a:gs pos="69000">
                <a:schemeClr val="accent1">
                  <a:alpha val="100000"/>
                </a:schemeClr>
              </a:gs>
              <a:gs pos="100000">
                <a:schemeClr val="accent1">
                  <a:alpha val="100000"/>
                </a:schemeClr>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a:solidFill>
                  <a:srgbClr val="FFFFFF"/>
                </a:solidFill>
                <a:latin typeface="+mn-ea"/>
                <a:cs typeface="+mn-ea"/>
                <a:sym typeface="+mn-ea"/>
              </a:rPr>
              <a:t>专业培训与特种作业证</a:t>
            </a:r>
            <a:endParaRPr lang="zh-CN" altLang="en-US" b="1">
              <a:solidFill>
                <a:srgbClr val="FFFFFF"/>
              </a:solidFill>
              <a:latin typeface="+mn-ea"/>
              <a:cs typeface="+mn-ea"/>
              <a:sym typeface="+mn-ea"/>
            </a:endParaRPr>
          </a:p>
        </p:txBody>
      </p:sp>
      <p:sp>
        <p:nvSpPr>
          <p:cNvPr id="23" name="等腰三角形 22"/>
          <p:cNvSpPr/>
          <p:nvPr>
            <p:custDataLst>
              <p:tags r:id="rId26"/>
            </p:custDataLst>
          </p:nvPr>
        </p:nvSpPr>
        <p:spPr>
          <a:xfrm>
            <a:off x="4691380" y="3598546"/>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61" name="等腰三角形 60"/>
          <p:cNvSpPr/>
          <p:nvPr>
            <p:custDataLst>
              <p:tags r:id="rId27"/>
            </p:custDataLst>
          </p:nvPr>
        </p:nvSpPr>
        <p:spPr>
          <a:xfrm flipH="1">
            <a:off x="7325360" y="3598546"/>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65" name="矩形: 圆角 64"/>
          <p:cNvSpPr/>
          <p:nvPr>
            <p:custDataLst>
              <p:tags r:id="rId28"/>
            </p:custDataLst>
          </p:nvPr>
        </p:nvSpPr>
        <p:spPr>
          <a:xfrm>
            <a:off x="8145145" y="3716020"/>
            <a:ext cx="3323590" cy="2923540"/>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128086" tIns="442401" rIns="119494" bIns="144145"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在起重吊物之前，必须准确了解被吊物体的实际质量，严禁起吊不明质量或埋在地下的物件。对于没有固定吊点的重物，必须按照规定选择合适的吊点并确保捆绑牢固，以保证吊运过程中的稳定性和安全性。</a:t>
            </a:r>
            <a:endParaRPr lang="zh-CN" altLang="zh-CN" sz="1600" dirty="0">
              <a:solidFill>
                <a:schemeClr val="tx1">
                  <a:lumMod val="85000"/>
                  <a:lumOff val="15000"/>
                </a:schemeClr>
              </a:solidFill>
              <a:latin typeface="+mn-ea"/>
              <a:cs typeface="+mn-ea"/>
              <a:sym typeface="+mn-ea"/>
            </a:endParaRPr>
          </a:p>
        </p:txBody>
      </p:sp>
      <p:sp>
        <p:nvSpPr>
          <p:cNvPr id="66" name="任意多边形: 形状 65"/>
          <p:cNvSpPr/>
          <p:nvPr>
            <p:custDataLst>
              <p:tags r:id="rId29"/>
            </p:custDataLst>
          </p:nvPr>
        </p:nvSpPr>
        <p:spPr>
          <a:xfrm>
            <a:off x="8545195" y="3505835"/>
            <a:ext cx="2523490" cy="582930"/>
          </a:xfrm>
          <a:prstGeom prst="round2SameRect">
            <a:avLst>
              <a:gd name="adj1" fmla="val 0"/>
              <a:gd name="adj2" fmla="val 28514"/>
            </a:avLst>
          </a:prstGeom>
          <a:gradFill flip="none" rotWithShape="1">
            <a:gsLst>
              <a:gs pos="0">
                <a:schemeClr val="accent2">
                  <a:lumMod val="60000"/>
                  <a:lumOff val="40000"/>
                  <a:alpha val="100000"/>
                </a:schemeClr>
              </a:gs>
              <a:gs pos="66450">
                <a:schemeClr val="accent2">
                  <a:alpha val="100000"/>
                </a:schemeClr>
              </a:gs>
              <a:gs pos="100000">
                <a:schemeClr val="accent2">
                  <a:alpha val="100000"/>
                </a:schemeClr>
              </a:gs>
            </a:gsLst>
            <a:lin ang="2700000" scaled="1"/>
            <a:tileRect/>
          </a:gra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a:solidFill>
                  <a:srgbClr val="FFFFFF"/>
                </a:solidFill>
                <a:latin typeface="+mn-ea"/>
                <a:cs typeface="+mn-ea"/>
                <a:sym typeface="+mn-ea"/>
              </a:rPr>
              <a:t>明确吊物质量与吊点选择</a:t>
            </a:r>
            <a:endParaRPr lang="zh-CN" altLang="en-US" b="1">
              <a:solidFill>
                <a:srgbClr val="FFFFFF"/>
              </a:solidFill>
              <a:latin typeface="+mn-ea"/>
              <a:cs typeface="+mn-ea"/>
              <a:sym typeface="+mn-ea"/>
            </a:endParaRPr>
          </a:p>
        </p:txBody>
      </p:sp>
      <p:sp>
        <p:nvSpPr>
          <p:cNvPr id="67" name="等腰三角形 66"/>
          <p:cNvSpPr/>
          <p:nvPr>
            <p:custDataLst>
              <p:tags r:id="rId30"/>
            </p:custDataLst>
          </p:nvPr>
        </p:nvSpPr>
        <p:spPr>
          <a:xfrm>
            <a:off x="8434705" y="3598546"/>
            <a:ext cx="110359"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
        <p:nvSpPr>
          <p:cNvPr id="68" name="等腰三角形 67"/>
          <p:cNvSpPr/>
          <p:nvPr>
            <p:custDataLst>
              <p:tags r:id="rId31"/>
            </p:custDataLst>
          </p:nvPr>
        </p:nvSpPr>
        <p:spPr>
          <a:xfrm flipH="1">
            <a:off x="11068685" y="3598546"/>
            <a:ext cx="110359"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lt1"/>
              </a:solidFill>
            </a:endParaRPr>
          </a:p>
        </p:txBody>
      </p:sp>
    </p:spTree>
    <p:custDataLst>
      <p:tags r:id="rId3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25625" y="314960"/>
            <a:ext cx="9696450" cy="617855"/>
          </a:xfrm>
        </p:spPr>
        <p:txBody>
          <a:bodyPr/>
          <a:p>
            <a:r>
              <a:rPr lang="zh-CN" altLang="en-US" sz="2800">
                <a:solidFill>
                  <a:schemeClr val="accent6">
                    <a:lumMod val="75000"/>
                  </a:schemeClr>
                </a:solidFill>
              </a:rPr>
              <a:t>（三）预防机械伤害</a:t>
            </a:r>
            <a:endParaRPr lang="zh-CN" altLang="en-US" sz="2800">
              <a:solidFill>
                <a:schemeClr val="accent6">
                  <a:lumMod val="75000"/>
                </a:schemeClr>
              </a:solidFill>
            </a:endParaRPr>
          </a:p>
        </p:txBody>
      </p:sp>
      <p:sp>
        <p:nvSpPr>
          <p:cNvPr id="3" name="文本框 2"/>
          <p:cNvSpPr txBox="1"/>
          <p:nvPr/>
        </p:nvSpPr>
        <p:spPr>
          <a:xfrm>
            <a:off x="1049655" y="932815"/>
            <a:ext cx="10544810" cy="460375"/>
          </a:xfrm>
          <a:prstGeom prst="rect">
            <a:avLst/>
          </a:prstGeom>
          <a:noFill/>
        </p:spPr>
        <p:txBody>
          <a:bodyPr wrap="square" rtlCol="0">
            <a:spAutoFit/>
          </a:bodyPr>
          <a:p>
            <a:pPr indent="0" fontAlgn="auto">
              <a:lnSpc>
                <a:spcPct val="150000"/>
              </a:lnSpc>
            </a:pPr>
            <a:r>
              <a:rPr lang="zh-CN" altLang="en-US" sz="1600">
                <a:latin typeface="微软雅黑" panose="020B0503020204020204" charset="-122"/>
                <a:ea typeface="微软雅黑" panose="020B0503020204020204" charset="-122"/>
                <a:cs typeface="微软雅黑" panose="020B0503020204020204" charset="-122"/>
              </a:rPr>
              <a:t>为预防机械伤害，劳动者应在操作机械前、操作机械时、结束操作后均采取一定的防护措施，具体内容见表</a:t>
            </a:r>
            <a:r>
              <a:rPr lang="en-US" altLang="zh-CN" sz="1600">
                <a:latin typeface="微软雅黑" panose="020B0503020204020204" charset="-122"/>
                <a:ea typeface="微软雅黑" panose="020B0503020204020204" charset="-122"/>
                <a:cs typeface="微软雅黑" panose="020B0503020204020204" charset="-122"/>
              </a:rPr>
              <a:t> 5-12</a:t>
            </a:r>
            <a:r>
              <a:rPr lang="zh-CN" altLang="en-US" sz="1600">
                <a:latin typeface="微软雅黑" panose="020B0503020204020204" charset="-122"/>
                <a:ea typeface="微软雅黑" panose="020B0503020204020204" charset="-122"/>
                <a:cs typeface="微软雅黑" panose="020B0503020204020204" charset="-122"/>
              </a:rPr>
              <a:t>。</a:t>
            </a:r>
            <a:endParaRPr lang="zh-CN" altLang="en-US" sz="160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a:srcRect l="728" r="1100" b="4609"/>
          <a:stretch>
            <a:fillRect/>
          </a:stretch>
        </p:blipFill>
        <p:spPr>
          <a:xfrm>
            <a:off x="2054225" y="1449070"/>
            <a:ext cx="7705090" cy="2431415"/>
          </a:xfrm>
          <a:prstGeom prst="rect">
            <a:avLst/>
          </a:prstGeom>
        </p:spPr>
      </p:pic>
      <p:pic>
        <p:nvPicPr>
          <p:cNvPr id="6" name="图片 5"/>
          <p:cNvPicPr>
            <a:picLocks noChangeAspect="1"/>
          </p:cNvPicPr>
          <p:nvPr/>
        </p:nvPicPr>
        <p:blipFill>
          <a:blip r:embed="rId3"/>
          <a:srcRect l="1520" t="13393" r="870" b="1466"/>
          <a:stretch>
            <a:fillRect/>
          </a:stretch>
        </p:blipFill>
        <p:spPr>
          <a:xfrm>
            <a:off x="2063115" y="3879850"/>
            <a:ext cx="7696200" cy="2908935"/>
          </a:xfrm>
          <a:prstGeom prst="rect">
            <a:avLst/>
          </a:prstGeom>
        </p:spPr>
      </p:pic>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22095" y="402590"/>
            <a:ext cx="992949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（四）预防火灾伤害</a:t>
            </a:r>
            <a:endParaRPr lang="zh-CN" altLang="en-US" sz="2800">
              <a:solidFill>
                <a:schemeClr val="accent6">
                  <a:lumMod val="75000"/>
                </a:schemeClr>
              </a:solidFill>
            </a:endParaRPr>
          </a:p>
        </p:txBody>
      </p:sp>
      <p:sp>
        <p:nvSpPr>
          <p:cNvPr id="12" name="任意多边形: 形状 16"/>
          <p:cNvSpPr/>
          <p:nvPr>
            <p:custDataLst>
              <p:tags r:id="rId2"/>
            </p:custDataLst>
          </p:nvPr>
        </p:nvSpPr>
        <p:spPr>
          <a:xfrm rot="2700000">
            <a:off x="1442827" y="156327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13" name="矩形 12"/>
          <p:cNvSpPr/>
          <p:nvPr>
            <p:custDataLst>
              <p:tags r:id="rId3"/>
            </p:custDataLst>
          </p:nvPr>
        </p:nvSpPr>
        <p:spPr>
          <a:xfrm>
            <a:off x="1071844" y="325409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可燃物与火源</a:t>
            </a:r>
            <a:r>
              <a:rPr lang="zh-CN" altLang="en-US" b="1">
                <a:solidFill>
                  <a:schemeClr val="accent1"/>
                </a:solidFill>
                <a:latin typeface="+mn-ea"/>
                <a:cs typeface="+mn-ea"/>
                <a:sym typeface="+mn-ea"/>
              </a:rPr>
              <a:t>保持</a:t>
            </a:r>
            <a:r>
              <a:rPr lang="zh-CN" altLang="en-US" b="1">
                <a:solidFill>
                  <a:schemeClr val="accent1"/>
                </a:solidFill>
                <a:latin typeface="+mn-ea"/>
                <a:cs typeface="+mn-ea"/>
              </a:rPr>
              <a:t>安全距离</a:t>
            </a:r>
            <a:endParaRPr lang="zh-CN" altLang="en-US" b="1">
              <a:solidFill>
                <a:schemeClr val="accent1"/>
              </a:solidFill>
              <a:latin typeface="+mn-ea"/>
              <a:cs typeface="+mn-ea"/>
            </a:endParaRPr>
          </a:p>
        </p:txBody>
      </p:sp>
      <p:sp>
        <p:nvSpPr>
          <p:cNvPr id="15" name="矩形 14"/>
          <p:cNvSpPr/>
          <p:nvPr>
            <p:custDataLst>
              <p:tags r:id="rId4"/>
            </p:custDataLst>
          </p:nvPr>
        </p:nvSpPr>
        <p:spPr>
          <a:xfrm>
            <a:off x="1139639" y="391201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为预防火灾，应确保可燃物与火源保持安全距离，例如将易燃物品存放在指定位置，避免灯泡靠近可燃物，防止电线短路或过载。</a:t>
            </a:r>
            <a:endParaRPr lang="zh-CN" altLang="en-US" sz="1600">
              <a:ln>
                <a:noFill/>
                <a:prstDash val="sysDot"/>
              </a:ln>
              <a:solidFill>
                <a:schemeClr val="tx1">
                  <a:lumMod val="85000"/>
                  <a:lumOff val="15000"/>
                </a:schemeClr>
              </a:solidFill>
              <a:latin typeface="+mn-ea"/>
              <a:cs typeface="+mn-ea"/>
            </a:endParaRPr>
          </a:p>
        </p:txBody>
      </p:sp>
      <p:pic>
        <p:nvPicPr>
          <p:cNvPr id="23" name="图片 22" descr="/data/temp/db30abd9-fa11-4f78-93a7-5bc44028ffee/dcb7129d-a07f-11f0-a452-6a0bf625640f.jpegdcb7129d-a07f-11f0-a452-6a0bf625640f"/>
          <p:cNvPicPr>
            <a:picLocks noChangeAspect="1"/>
          </p:cNvPicPr>
          <p:nvPr>
            <p:custDataLst>
              <p:tags r:id="rId5"/>
            </p:custDataLst>
          </p:nvPr>
        </p:nvPicPr>
        <p:blipFill rotWithShape="1">
          <a:blip r:embed="rId6"/>
          <a:srcRect t="14579" b="14579"/>
          <a:stretch>
            <a:fillRect/>
          </a:stretch>
        </p:blipFill>
        <p:spPr>
          <a:xfrm>
            <a:off x="1107003" y="141897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24" name="任意多边形: 形状 67"/>
          <p:cNvSpPr/>
          <p:nvPr>
            <p:custDataLst>
              <p:tags r:id="rId7"/>
            </p:custDataLst>
          </p:nvPr>
        </p:nvSpPr>
        <p:spPr>
          <a:xfrm rot="2700000">
            <a:off x="5059747" y="1562611"/>
            <a:ext cx="1768893" cy="178152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25" name="图片 24" descr="/data/temp/db30abd9-fa11-4f78-93a7-5bc44028ffee/dcb7134e-a07f-11f0-a452-6a0bf625640f.jpegdcb7134e-a07f-11f0-a452-6a0bf625640f"/>
          <p:cNvPicPr>
            <a:picLocks noChangeAspect="1"/>
          </p:cNvPicPr>
          <p:nvPr>
            <p:custDataLst>
              <p:tags r:id="rId8"/>
            </p:custDataLst>
          </p:nvPr>
        </p:nvPicPr>
        <p:blipFill rotWithShape="1">
          <a:blip r:embed="rId9"/>
          <a:srcRect t="14578" b="14578"/>
          <a:stretch>
            <a:fillRect/>
          </a:stretch>
        </p:blipFill>
        <p:spPr>
          <a:xfrm>
            <a:off x="4723924" y="1418972"/>
            <a:ext cx="2440540" cy="1728993"/>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26" name="矩形 25"/>
          <p:cNvSpPr/>
          <p:nvPr>
            <p:custDataLst>
              <p:tags r:id="rId10"/>
            </p:custDataLst>
          </p:nvPr>
        </p:nvSpPr>
        <p:spPr>
          <a:xfrm>
            <a:off x="4689430" y="325409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2"/>
                </a:solidFill>
                <a:latin typeface="+mn-ea"/>
                <a:cs typeface="+mn-ea"/>
              </a:rPr>
              <a:t>熟悉消防设施与逃生路线</a:t>
            </a:r>
            <a:endParaRPr lang="zh-CN" altLang="en-US" b="1">
              <a:solidFill>
                <a:schemeClr val="accent2"/>
              </a:solidFill>
              <a:latin typeface="+mn-ea"/>
              <a:cs typeface="+mn-ea"/>
            </a:endParaRPr>
          </a:p>
        </p:txBody>
      </p:sp>
      <p:sp>
        <p:nvSpPr>
          <p:cNvPr id="31" name="矩形 30"/>
          <p:cNvSpPr/>
          <p:nvPr>
            <p:custDataLst>
              <p:tags r:id="rId11"/>
            </p:custDataLst>
          </p:nvPr>
        </p:nvSpPr>
        <p:spPr>
          <a:xfrm>
            <a:off x="4757225" y="391201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熟悉劳动场所的消防器材、逃生通道、应急照明和广播位置至关重要。定期检查广播系统，确保紧急情况下能及时传递火情信息。</a:t>
            </a:r>
            <a:endParaRPr lang="zh-CN" altLang="en-US" sz="1600">
              <a:ln>
                <a:noFill/>
                <a:prstDash val="sysDot"/>
              </a:ln>
              <a:solidFill>
                <a:schemeClr val="tx1">
                  <a:lumMod val="85000"/>
                  <a:lumOff val="15000"/>
                </a:schemeClr>
              </a:solidFill>
              <a:latin typeface="+mn-ea"/>
              <a:cs typeface="+mn-ea"/>
            </a:endParaRPr>
          </a:p>
        </p:txBody>
      </p:sp>
      <p:sp>
        <p:nvSpPr>
          <p:cNvPr id="32" name="任意多边形: 形状 70"/>
          <p:cNvSpPr/>
          <p:nvPr>
            <p:custDataLst>
              <p:tags r:id="rId12"/>
            </p:custDataLst>
          </p:nvPr>
        </p:nvSpPr>
        <p:spPr>
          <a:xfrm rot="2700000">
            <a:off x="8677333" y="1563276"/>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4" name="图片 33" descr="/data/temp/db30abd9-fa11-4f78-93a7-5bc44028ffee/dcb71437-a07f-11f0-a452-6a0bf625640f.jpegdcb71437-a07f-11f0-a452-6a0bf625640f"/>
          <p:cNvPicPr>
            <a:picLocks noChangeAspect="1"/>
          </p:cNvPicPr>
          <p:nvPr>
            <p:custDataLst>
              <p:tags r:id="rId13"/>
            </p:custDataLst>
          </p:nvPr>
        </p:nvPicPr>
        <p:blipFill>
          <a:blip r:embed="rId14"/>
          <a:srcRect t="15364" b="15364"/>
          <a:stretch>
            <a:fillRect/>
          </a:stretch>
        </p:blipFill>
        <p:spPr>
          <a:xfrm>
            <a:off x="8341509" y="1418972"/>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35" name="矩形 34"/>
          <p:cNvSpPr/>
          <p:nvPr>
            <p:custDataLst>
              <p:tags r:id="rId15"/>
            </p:custDataLst>
          </p:nvPr>
        </p:nvSpPr>
        <p:spPr>
          <a:xfrm>
            <a:off x="8307015" y="325409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合理分区摆放劳动设施等</a:t>
            </a:r>
            <a:endParaRPr lang="en-US" altLang="zh-CN" b="1">
              <a:solidFill>
                <a:schemeClr val="accent1"/>
              </a:solidFill>
              <a:latin typeface="+mn-ea"/>
              <a:cs typeface="+mn-ea"/>
            </a:endParaRPr>
          </a:p>
        </p:txBody>
      </p:sp>
      <p:sp>
        <p:nvSpPr>
          <p:cNvPr id="37" name="矩形 36"/>
          <p:cNvSpPr/>
          <p:nvPr>
            <p:custDataLst>
              <p:tags r:id="rId16"/>
            </p:custDataLst>
          </p:nvPr>
        </p:nvSpPr>
        <p:spPr>
          <a:xfrm>
            <a:off x="8374810" y="391201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合理分区摆放劳动设施和生产机器，可有效防止火灾时火势蔓延，减少潜在伤害。</a:t>
            </a:r>
            <a:endParaRPr lang="zh-CN" altLang="en-US" sz="1600">
              <a:ln>
                <a:noFill/>
                <a:prstDash val="sysDot"/>
              </a:ln>
              <a:solidFill>
                <a:schemeClr val="tx1">
                  <a:lumMod val="85000"/>
                  <a:lumOff val="15000"/>
                </a:schemeClr>
              </a:solidFill>
              <a:latin typeface="+mn-ea"/>
              <a:cs typeface="+mn-ea"/>
            </a:endParaRPr>
          </a:p>
        </p:txBody>
      </p:sp>
      <p:cxnSp>
        <p:nvCxnSpPr>
          <p:cNvPr id="38" name="直接连接符 37"/>
          <p:cNvCxnSpPr/>
          <p:nvPr>
            <p:custDataLst>
              <p:tags r:id="rId17"/>
            </p:custDataLst>
          </p:nvPr>
        </p:nvCxnSpPr>
        <p:spPr>
          <a:xfrm>
            <a:off x="1139588" y="3145305"/>
            <a:ext cx="96138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22095" y="339725"/>
            <a:ext cx="992949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（五）预防灼伤和烫伤</a:t>
            </a:r>
            <a:endParaRPr lang="zh-CN" altLang="en-US" sz="2800">
              <a:solidFill>
                <a:schemeClr val="accent6">
                  <a:lumMod val="75000"/>
                </a:schemeClr>
              </a:solidFill>
            </a:endParaRPr>
          </a:p>
        </p:txBody>
      </p:sp>
      <p:sp>
        <p:nvSpPr>
          <p:cNvPr id="2" name="矩形 1"/>
          <p:cNvSpPr/>
          <p:nvPr>
            <p:custDataLst>
              <p:tags r:id="rId2"/>
            </p:custDataLst>
          </p:nvPr>
        </p:nvSpPr>
        <p:spPr>
          <a:xfrm>
            <a:off x="546100" y="4422775"/>
            <a:ext cx="2280285" cy="833755"/>
          </a:xfrm>
          <a:prstGeom prst="rect">
            <a:avLst/>
          </a:prstGeom>
          <a:noFill/>
        </p:spPr>
        <p:txBody>
          <a:bodyPr wrap="square" lIns="0" tIns="0" rIns="0" bIns="0" rtlCol="0" anchor="t" anchorCtr="0">
            <a:noAutofit/>
          </a:bodyPr>
          <a:lstStyle/>
          <a:p>
            <a:pPr algn="l">
              <a:lnSpc>
                <a:spcPct val="130000"/>
              </a:lnSpc>
              <a:spcBef>
                <a:spcPts val="0"/>
              </a:spcBef>
              <a:spcAft>
                <a:spcPts val="0"/>
              </a:spcAft>
            </a:pPr>
            <a:r>
              <a:rPr lang="zh-CN" altLang="en-US" dirty="0">
                <a:solidFill>
                  <a:schemeClr val="tx1">
                    <a:lumMod val="85000"/>
                    <a:lumOff val="15000"/>
                  </a:schemeClr>
                </a:solidFill>
                <a:latin typeface="+mn-ea"/>
                <a:cs typeface="+mn-ea"/>
              </a:rPr>
              <a:t>（</a:t>
            </a:r>
            <a:r>
              <a:rPr lang="en-US" altLang="zh-CN" dirty="0">
                <a:solidFill>
                  <a:schemeClr val="tx1">
                    <a:lumMod val="85000"/>
                    <a:lumOff val="15000"/>
                  </a:schemeClr>
                </a:solidFill>
                <a:latin typeface="+mn-ea"/>
                <a:cs typeface="+mn-ea"/>
              </a:rPr>
              <a:t>1</a:t>
            </a:r>
            <a:r>
              <a:rPr lang="zh-CN" altLang="en-US" dirty="0">
                <a:solidFill>
                  <a:schemeClr val="tx1">
                    <a:lumMod val="85000"/>
                    <a:lumOff val="15000"/>
                  </a:schemeClr>
                </a:solidFill>
                <a:latin typeface="+mn-ea"/>
                <a:cs typeface="+mn-ea"/>
              </a:rPr>
              <a:t>）倾注试剂或加热溶液时，不能近距离俯视。</a:t>
            </a:r>
            <a:endParaRPr lang="zh-CN" altLang="en-US" dirty="0">
              <a:solidFill>
                <a:schemeClr val="tx1">
                  <a:lumMod val="85000"/>
                  <a:lumOff val="15000"/>
                </a:schemeClr>
              </a:solidFill>
              <a:latin typeface="+mn-ea"/>
              <a:cs typeface="+mn-ea"/>
            </a:endParaRPr>
          </a:p>
        </p:txBody>
      </p:sp>
      <p:sp>
        <p:nvSpPr>
          <p:cNvPr id="3" name="矩形 2"/>
          <p:cNvSpPr/>
          <p:nvPr>
            <p:custDataLst>
              <p:tags r:id="rId3"/>
            </p:custDataLst>
          </p:nvPr>
        </p:nvSpPr>
        <p:spPr>
          <a:xfrm>
            <a:off x="9528810" y="4324350"/>
            <a:ext cx="2266315" cy="845185"/>
          </a:xfrm>
          <a:prstGeom prst="rect">
            <a:avLst/>
          </a:prstGeom>
          <a:noFill/>
        </p:spPr>
        <p:txBody>
          <a:bodyPr wrap="square" lIns="0" tIns="0" rIns="0" bIns="0" rtlCol="0" anchor="t" anchorCtr="0">
            <a:noAutofit/>
          </a:bodyPr>
          <a:lstStyle/>
          <a:p>
            <a:pPr>
              <a:lnSpc>
                <a:spcPct val="130000"/>
              </a:lnSpc>
              <a:spcBef>
                <a:spcPts val="0"/>
              </a:spcBef>
              <a:spcAft>
                <a:spcPts val="0"/>
              </a:spcAft>
            </a:pPr>
            <a:r>
              <a:rPr lang="zh-CN" altLang="en-US" dirty="0">
                <a:solidFill>
                  <a:schemeClr val="tx1">
                    <a:lumMod val="85000"/>
                    <a:lumOff val="15000"/>
                  </a:schemeClr>
                </a:solidFill>
                <a:latin typeface="+mn-ea"/>
                <a:cs typeface="+mn-ea"/>
              </a:rPr>
              <a:t>（</a:t>
            </a:r>
            <a:r>
              <a:rPr lang="en-US" altLang="zh-CN" dirty="0">
                <a:solidFill>
                  <a:schemeClr val="tx1">
                    <a:lumMod val="85000"/>
                    <a:lumOff val="15000"/>
                  </a:schemeClr>
                </a:solidFill>
                <a:latin typeface="+mn-ea"/>
                <a:cs typeface="+mn-ea"/>
              </a:rPr>
              <a:t>5</a:t>
            </a:r>
            <a:r>
              <a:rPr lang="zh-CN" altLang="en-US" dirty="0">
                <a:solidFill>
                  <a:schemeClr val="tx1">
                    <a:lumMod val="85000"/>
                    <a:lumOff val="15000"/>
                  </a:schemeClr>
                </a:solidFill>
                <a:latin typeface="+mn-ea"/>
                <a:cs typeface="+mn-ea"/>
              </a:rPr>
              <a:t>）浓酸和浓碱不得直接中和，若要中和必须先稀释。</a:t>
            </a:r>
            <a:endParaRPr lang="zh-CN" altLang="en-US" dirty="0">
              <a:solidFill>
                <a:schemeClr val="tx1">
                  <a:lumMod val="85000"/>
                  <a:lumOff val="15000"/>
                </a:schemeClr>
              </a:solidFill>
              <a:latin typeface="+mn-ea"/>
              <a:cs typeface="+mn-ea"/>
            </a:endParaRPr>
          </a:p>
        </p:txBody>
      </p:sp>
      <p:sp>
        <p:nvSpPr>
          <p:cNvPr id="11" name="任意多边形 9"/>
          <p:cNvSpPr/>
          <p:nvPr>
            <p:custDataLst>
              <p:tags r:id="rId4"/>
            </p:custDataLst>
          </p:nvPr>
        </p:nvSpPr>
        <p:spPr>
          <a:xfrm>
            <a:off x="3245803" y="2339658"/>
            <a:ext cx="5793105" cy="347853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19050" cap="rnd">
            <a:solidFill>
              <a:schemeClr val="accent6">
                <a:alpha val="70000"/>
              </a:schemeClr>
            </a:solidFill>
            <a:prstDash val="sysDash"/>
          </a:ln>
          <a:effectLst>
            <a:outerShdw blurRad="215900" dist="76200" dir="5400000" algn="t"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sym typeface="+mn-ea"/>
            </a:endParaRPr>
          </a:p>
        </p:txBody>
      </p:sp>
      <p:sp>
        <p:nvSpPr>
          <p:cNvPr id="18" name="任意多边形 16"/>
          <p:cNvSpPr/>
          <p:nvPr>
            <p:custDataLst>
              <p:tags r:id="rId5"/>
            </p:custDataLst>
          </p:nvPr>
        </p:nvSpPr>
        <p:spPr>
          <a:xfrm>
            <a:off x="4825683" y="4233863"/>
            <a:ext cx="2633345" cy="158115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gradFill>
            <a:gsLst>
              <a:gs pos="44000">
                <a:schemeClr val="accent6">
                  <a:alpha val="100000"/>
                </a:schemeClr>
              </a:gs>
              <a:gs pos="0">
                <a:schemeClr val="accent6">
                  <a:lumMod val="40000"/>
                  <a:lumOff val="60000"/>
                  <a:alpha val="100000"/>
                </a:schemeClr>
              </a:gs>
              <a:gs pos="66000">
                <a:schemeClr val="accent6">
                  <a:alpha val="100000"/>
                </a:schemeClr>
              </a:gs>
              <a:gs pos="100000">
                <a:schemeClr val="accent6">
                  <a:alpha val="100000"/>
                </a:schemeClr>
              </a:gs>
            </a:gsLst>
            <a:path path="circle">
              <a:fillToRect r="100000" b="100000"/>
            </a:path>
            <a:tileRect l="-100000" t="-100000"/>
          </a:gradFill>
          <a:ln>
            <a:gradFill>
              <a:gsLst>
                <a:gs pos="37000">
                  <a:schemeClr val="accent6">
                    <a:lumMod val="5000"/>
                    <a:lumOff val="95000"/>
                    <a:alpha val="100000"/>
                  </a:schemeClr>
                </a:gs>
                <a:gs pos="0">
                  <a:schemeClr val="accent6">
                    <a:lumMod val="45000"/>
                    <a:lumOff val="55000"/>
                    <a:alpha val="100000"/>
                  </a:schemeClr>
                </a:gs>
                <a:gs pos="100000">
                  <a:schemeClr val="bg1"/>
                </a:gs>
                <a:gs pos="71000">
                  <a:schemeClr val="accent6">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400" b="1" dirty="0">
                <a:solidFill>
                  <a:srgbClr val="FFFFFF"/>
                </a:solidFill>
                <a:latin typeface="+mn-ea"/>
                <a:cs typeface="+mn-ea"/>
                <a:sym typeface="+mn-ea"/>
              </a:rPr>
              <a:t>1. </a:t>
            </a:r>
            <a:r>
              <a:rPr lang="zh-CN" altLang="en-US" sz="2400" b="1" dirty="0">
                <a:solidFill>
                  <a:srgbClr val="FFFFFF"/>
                </a:solidFill>
                <a:latin typeface="+mn-ea"/>
                <a:cs typeface="+mn-ea"/>
                <a:sym typeface="+mn-ea"/>
              </a:rPr>
              <a:t>预防化学灼伤</a:t>
            </a:r>
            <a:endParaRPr lang="zh-CN" altLang="en-US" sz="2400" b="1" dirty="0">
              <a:solidFill>
                <a:srgbClr val="FFFFFF"/>
              </a:solidFill>
              <a:latin typeface="+mn-ea"/>
              <a:cs typeface="+mn-ea"/>
              <a:sym typeface="+mn-ea"/>
            </a:endParaRPr>
          </a:p>
        </p:txBody>
      </p:sp>
      <p:cxnSp>
        <p:nvCxnSpPr>
          <p:cNvPr id="19" name="直接连接符 18"/>
          <p:cNvCxnSpPr/>
          <p:nvPr>
            <p:custDataLst>
              <p:tags r:id="rId6"/>
            </p:custDataLst>
          </p:nvPr>
        </p:nvCxnSpPr>
        <p:spPr>
          <a:xfrm>
            <a:off x="1697038" y="5818823"/>
            <a:ext cx="8890000" cy="0"/>
          </a:xfrm>
          <a:prstGeom prst="line">
            <a:avLst/>
          </a:prstGeom>
          <a:ln w="19050">
            <a:solidFill>
              <a:schemeClr val="accent6">
                <a:alpha val="15000"/>
              </a:schemeClr>
            </a:solidFill>
          </a:ln>
          <a:effectLst>
            <a:outerShdw blurRad="114300" dist="38100" dir="5400000" algn="t" rotWithShape="0">
              <a:schemeClr val="tx1">
                <a:alpha val="9000"/>
              </a:schemeClr>
            </a:outerShdw>
          </a:effectLst>
        </p:spPr>
        <p:style>
          <a:lnRef idx="1">
            <a:schemeClr val="accent1"/>
          </a:lnRef>
          <a:fillRef idx="0">
            <a:schemeClr val="accent1"/>
          </a:fillRef>
          <a:effectRef idx="0">
            <a:schemeClr val="accent1"/>
          </a:effectRef>
          <a:fontRef idx="minor">
            <a:schemeClr val="tx1"/>
          </a:fontRef>
        </p:style>
      </p:cxnSp>
      <p:sp>
        <p:nvSpPr>
          <p:cNvPr id="59" name="椭圆 58"/>
          <p:cNvSpPr/>
          <p:nvPr>
            <p:custDataLst>
              <p:tags r:id="rId7"/>
            </p:custDataLst>
          </p:nvPr>
        </p:nvSpPr>
        <p:spPr>
          <a:xfrm>
            <a:off x="3728403" y="2729548"/>
            <a:ext cx="747395" cy="746760"/>
          </a:xfrm>
          <a:prstGeom prst="ellipse">
            <a:avLst/>
          </a:prstGeom>
          <a:noFill/>
          <a:ln>
            <a:gradFill>
              <a:gsLst>
                <a:gs pos="37000">
                  <a:schemeClr val="accent6">
                    <a:alpha val="100000"/>
                  </a:schemeClr>
                </a:gs>
                <a:gs pos="0">
                  <a:schemeClr val="accent6">
                    <a:lumMod val="45000"/>
                    <a:lumOff val="55000"/>
                    <a:alpha val="100000"/>
                  </a:schemeClr>
                </a:gs>
                <a:gs pos="100000">
                  <a:schemeClr val="accent6">
                    <a:alpha val="100000"/>
                  </a:schemeClr>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58" name="椭圆 57"/>
          <p:cNvSpPr/>
          <p:nvPr>
            <p:custDataLst>
              <p:tags r:id="rId8"/>
            </p:custDataLst>
          </p:nvPr>
        </p:nvSpPr>
        <p:spPr>
          <a:xfrm>
            <a:off x="3812858" y="2813368"/>
            <a:ext cx="579120" cy="579755"/>
          </a:xfrm>
          <a:prstGeom prst="ellipse">
            <a:avLst/>
          </a:prstGeom>
          <a:gradFill>
            <a:gsLst>
              <a:gs pos="44000">
                <a:schemeClr val="accent6">
                  <a:alpha val="100000"/>
                </a:schemeClr>
              </a:gs>
              <a:gs pos="0">
                <a:schemeClr val="accent6">
                  <a:lumMod val="40000"/>
                  <a:lumOff val="60000"/>
                  <a:alpha val="100000"/>
                </a:schemeClr>
              </a:gs>
              <a:gs pos="66000">
                <a:schemeClr val="accent6">
                  <a:alpha val="100000"/>
                </a:schemeClr>
              </a:gs>
              <a:gs pos="100000">
                <a:schemeClr val="accent6">
                  <a:alpha val="100000"/>
                </a:schemeClr>
              </a:gs>
            </a:gsLst>
            <a:path path="circle">
              <a:fillToRect r="100000" b="100000"/>
            </a:path>
            <a:tileRect l="-100000" t="-100000"/>
          </a:gradFill>
          <a:ln>
            <a:gradFill>
              <a:gsLst>
                <a:gs pos="37000">
                  <a:srgbClr val="FFFFFF"/>
                </a:gs>
                <a:gs pos="0">
                  <a:schemeClr val="accent6">
                    <a:lumMod val="45000"/>
                    <a:lumOff val="55000"/>
                    <a:alpha val="100000"/>
                  </a:schemeClr>
                </a:gs>
                <a:gs pos="100000">
                  <a:srgbClr val="FFFFFF"/>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65" name="椭圆 64"/>
          <p:cNvSpPr/>
          <p:nvPr>
            <p:custDataLst>
              <p:tags r:id="rId9"/>
            </p:custDataLst>
          </p:nvPr>
        </p:nvSpPr>
        <p:spPr>
          <a:xfrm>
            <a:off x="7777798" y="2729548"/>
            <a:ext cx="747395" cy="746760"/>
          </a:xfrm>
          <a:prstGeom prst="ellipse">
            <a:avLst/>
          </a:prstGeom>
          <a:noFill/>
          <a:ln>
            <a:gradFill>
              <a:gsLst>
                <a:gs pos="37000">
                  <a:schemeClr val="accent6">
                    <a:alpha val="100000"/>
                  </a:schemeClr>
                </a:gs>
                <a:gs pos="0">
                  <a:schemeClr val="accent6">
                    <a:lumMod val="45000"/>
                    <a:lumOff val="55000"/>
                    <a:alpha val="100000"/>
                  </a:schemeClr>
                </a:gs>
                <a:gs pos="100000">
                  <a:schemeClr val="accent6">
                    <a:alpha val="100000"/>
                  </a:schemeClr>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64" name="椭圆 63"/>
          <p:cNvSpPr/>
          <p:nvPr>
            <p:custDataLst>
              <p:tags r:id="rId10"/>
            </p:custDataLst>
          </p:nvPr>
        </p:nvSpPr>
        <p:spPr>
          <a:xfrm>
            <a:off x="7862253" y="2813368"/>
            <a:ext cx="579120" cy="579755"/>
          </a:xfrm>
          <a:prstGeom prst="ellipse">
            <a:avLst/>
          </a:prstGeom>
          <a:gradFill>
            <a:gsLst>
              <a:gs pos="44000">
                <a:schemeClr val="accent6">
                  <a:alpha val="100000"/>
                </a:schemeClr>
              </a:gs>
              <a:gs pos="0">
                <a:schemeClr val="accent6">
                  <a:lumMod val="40000"/>
                  <a:lumOff val="60000"/>
                  <a:alpha val="100000"/>
                </a:schemeClr>
              </a:gs>
              <a:gs pos="66000">
                <a:schemeClr val="accent6">
                  <a:alpha val="100000"/>
                </a:schemeClr>
              </a:gs>
              <a:gs pos="100000">
                <a:schemeClr val="accent6">
                  <a:alpha val="100000"/>
                </a:schemeClr>
              </a:gs>
            </a:gsLst>
            <a:path path="circle">
              <a:fillToRect r="100000" b="100000"/>
            </a:path>
            <a:tileRect l="-100000" t="-100000"/>
          </a:gradFill>
          <a:ln>
            <a:gradFill>
              <a:gsLst>
                <a:gs pos="37000">
                  <a:srgbClr val="FFFFFF"/>
                </a:gs>
                <a:gs pos="0">
                  <a:schemeClr val="accent6">
                    <a:lumMod val="45000"/>
                    <a:lumOff val="55000"/>
                    <a:alpha val="100000"/>
                  </a:schemeClr>
                </a:gs>
                <a:gs pos="100000">
                  <a:srgbClr val="FFFFFF"/>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8" name="椭圆 7"/>
          <p:cNvSpPr/>
          <p:nvPr>
            <p:custDataLst>
              <p:tags r:id="rId11"/>
            </p:custDataLst>
          </p:nvPr>
        </p:nvSpPr>
        <p:spPr>
          <a:xfrm>
            <a:off x="5767388" y="2034858"/>
            <a:ext cx="747395" cy="746760"/>
          </a:xfrm>
          <a:prstGeom prst="ellipse">
            <a:avLst/>
          </a:prstGeom>
          <a:noFill/>
          <a:ln>
            <a:gradFill>
              <a:gsLst>
                <a:gs pos="37000">
                  <a:schemeClr val="accent6">
                    <a:alpha val="100000"/>
                  </a:schemeClr>
                </a:gs>
                <a:gs pos="0">
                  <a:schemeClr val="accent6">
                    <a:lumMod val="45000"/>
                    <a:lumOff val="55000"/>
                    <a:alpha val="100000"/>
                  </a:schemeClr>
                </a:gs>
                <a:gs pos="100000">
                  <a:schemeClr val="accent6">
                    <a:alpha val="100000"/>
                  </a:schemeClr>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9" name="椭圆 8"/>
          <p:cNvSpPr/>
          <p:nvPr>
            <p:custDataLst>
              <p:tags r:id="rId12"/>
            </p:custDataLst>
          </p:nvPr>
        </p:nvSpPr>
        <p:spPr>
          <a:xfrm>
            <a:off x="5851208" y="2118678"/>
            <a:ext cx="579120" cy="579755"/>
          </a:xfrm>
          <a:prstGeom prst="ellipse">
            <a:avLst/>
          </a:prstGeom>
          <a:gradFill>
            <a:gsLst>
              <a:gs pos="44000">
                <a:schemeClr val="accent6">
                  <a:alpha val="100000"/>
                </a:schemeClr>
              </a:gs>
              <a:gs pos="0">
                <a:schemeClr val="accent6">
                  <a:lumMod val="40000"/>
                  <a:lumOff val="60000"/>
                  <a:alpha val="100000"/>
                </a:schemeClr>
              </a:gs>
              <a:gs pos="66000">
                <a:schemeClr val="accent6">
                  <a:alpha val="100000"/>
                </a:schemeClr>
              </a:gs>
              <a:gs pos="100000">
                <a:schemeClr val="accent6">
                  <a:alpha val="100000"/>
                </a:schemeClr>
              </a:gs>
            </a:gsLst>
            <a:path path="circle">
              <a:fillToRect r="100000" b="100000"/>
            </a:path>
            <a:tileRect l="-100000" t="-100000"/>
          </a:gradFill>
          <a:ln>
            <a:gradFill>
              <a:gsLst>
                <a:gs pos="37000">
                  <a:srgbClr val="FFFFFF"/>
                </a:gs>
                <a:gs pos="0">
                  <a:schemeClr val="accent6">
                    <a:lumMod val="45000"/>
                    <a:lumOff val="55000"/>
                    <a:alpha val="100000"/>
                  </a:schemeClr>
                </a:gs>
                <a:gs pos="100000">
                  <a:srgbClr val="FFFFFF"/>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61" name="椭圆 60"/>
          <p:cNvSpPr/>
          <p:nvPr>
            <p:custDataLst>
              <p:tags r:id="rId13"/>
            </p:custDataLst>
          </p:nvPr>
        </p:nvSpPr>
        <p:spPr>
          <a:xfrm>
            <a:off x="2839403" y="4422458"/>
            <a:ext cx="747395" cy="746760"/>
          </a:xfrm>
          <a:prstGeom prst="ellipse">
            <a:avLst/>
          </a:prstGeom>
          <a:noFill/>
          <a:ln>
            <a:gradFill>
              <a:gsLst>
                <a:gs pos="37000">
                  <a:schemeClr val="accent6">
                    <a:alpha val="100000"/>
                  </a:schemeClr>
                </a:gs>
                <a:gs pos="0">
                  <a:schemeClr val="accent6">
                    <a:lumMod val="45000"/>
                    <a:lumOff val="55000"/>
                    <a:alpha val="100000"/>
                  </a:schemeClr>
                </a:gs>
                <a:gs pos="100000">
                  <a:schemeClr val="accent6">
                    <a:alpha val="100000"/>
                  </a:schemeClr>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60" name="椭圆 59"/>
          <p:cNvSpPr/>
          <p:nvPr>
            <p:custDataLst>
              <p:tags r:id="rId14"/>
            </p:custDataLst>
          </p:nvPr>
        </p:nvSpPr>
        <p:spPr>
          <a:xfrm>
            <a:off x="2923858" y="4506278"/>
            <a:ext cx="579120" cy="579755"/>
          </a:xfrm>
          <a:prstGeom prst="ellipse">
            <a:avLst/>
          </a:prstGeom>
          <a:gradFill>
            <a:gsLst>
              <a:gs pos="44000">
                <a:schemeClr val="accent6">
                  <a:alpha val="100000"/>
                </a:schemeClr>
              </a:gs>
              <a:gs pos="0">
                <a:schemeClr val="accent6">
                  <a:lumMod val="40000"/>
                  <a:lumOff val="60000"/>
                  <a:alpha val="100000"/>
                </a:schemeClr>
              </a:gs>
              <a:gs pos="66000">
                <a:schemeClr val="accent6">
                  <a:alpha val="100000"/>
                </a:schemeClr>
              </a:gs>
              <a:gs pos="100000">
                <a:schemeClr val="accent6">
                  <a:alpha val="100000"/>
                </a:schemeClr>
              </a:gs>
            </a:gsLst>
            <a:path path="circle">
              <a:fillToRect r="100000" b="100000"/>
            </a:path>
            <a:tileRect l="-100000" t="-100000"/>
          </a:gradFill>
          <a:ln>
            <a:gradFill>
              <a:gsLst>
                <a:gs pos="37000">
                  <a:srgbClr val="FFFFFF"/>
                </a:gs>
                <a:gs pos="0">
                  <a:schemeClr val="accent6">
                    <a:lumMod val="45000"/>
                    <a:lumOff val="55000"/>
                    <a:alpha val="100000"/>
                  </a:schemeClr>
                </a:gs>
                <a:gs pos="100000">
                  <a:srgbClr val="FFFFFF"/>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4" name="椭圆 3"/>
          <p:cNvSpPr/>
          <p:nvPr>
            <p:custDataLst>
              <p:tags r:id="rId15"/>
            </p:custDataLst>
          </p:nvPr>
        </p:nvSpPr>
        <p:spPr>
          <a:xfrm>
            <a:off x="8683943" y="4422458"/>
            <a:ext cx="747395" cy="746760"/>
          </a:xfrm>
          <a:prstGeom prst="ellipse">
            <a:avLst/>
          </a:prstGeom>
          <a:noFill/>
          <a:ln>
            <a:gradFill>
              <a:gsLst>
                <a:gs pos="37000">
                  <a:schemeClr val="accent6">
                    <a:alpha val="100000"/>
                  </a:schemeClr>
                </a:gs>
                <a:gs pos="0">
                  <a:schemeClr val="accent6">
                    <a:lumMod val="45000"/>
                    <a:lumOff val="55000"/>
                    <a:alpha val="100000"/>
                  </a:schemeClr>
                </a:gs>
                <a:gs pos="100000">
                  <a:schemeClr val="accent6">
                    <a:alpha val="100000"/>
                  </a:schemeClr>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sp>
        <p:nvSpPr>
          <p:cNvPr id="5" name="椭圆 4"/>
          <p:cNvSpPr/>
          <p:nvPr>
            <p:custDataLst>
              <p:tags r:id="rId16"/>
            </p:custDataLst>
          </p:nvPr>
        </p:nvSpPr>
        <p:spPr>
          <a:xfrm>
            <a:off x="8768398" y="4506278"/>
            <a:ext cx="579120" cy="579755"/>
          </a:xfrm>
          <a:prstGeom prst="ellipse">
            <a:avLst/>
          </a:prstGeom>
          <a:gradFill>
            <a:gsLst>
              <a:gs pos="44000">
                <a:schemeClr val="accent6">
                  <a:alpha val="100000"/>
                </a:schemeClr>
              </a:gs>
              <a:gs pos="0">
                <a:schemeClr val="accent6">
                  <a:lumMod val="40000"/>
                  <a:lumOff val="60000"/>
                  <a:alpha val="100000"/>
                </a:schemeClr>
              </a:gs>
              <a:gs pos="66000">
                <a:schemeClr val="accent6">
                  <a:alpha val="100000"/>
                </a:schemeClr>
              </a:gs>
              <a:gs pos="100000">
                <a:schemeClr val="accent6">
                  <a:alpha val="100000"/>
                </a:schemeClr>
              </a:gs>
            </a:gsLst>
            <a:path path="circle">
              <a:fillToRect r="100000" b="100000"/>
            </a:path>
            <a:tileRect l="-100000" t="-100000"/>
          </a:gradFill>
          <a:ln>
            <a:gradFill>
              <a:gsLst>
                <a:gs pos="37000">
                  <a:srgbClr val="FFFFFF"/>
                </a:gs>
                <a:gs pos="0">
                  <a:schemeClr val="accent6">
                    <a:lumMod val="45000"/>
                    <a:lumOff val="55000"/>
                    <a:alpha val="100000"/>
                  </a:schemeClr>
                </a:gs>
                <a:gs pos="100000">
                  <a:srgbClr val="FFFFFF"/>
                </a:gs>
                <a:gs pos="71000">
                  <a:schemeClr val="accent6">
                    <a:lumMod val="30000"/>
                    <a:lumOff val="70000"/>
                    <a:alpha val="100000"/>
                  </a:schemeClr>
                </a:gs>
              </a:gsLst>
              <a:lin ang="16200000" scaled="0"/>
            </a:gradFill>
          </a:ln>
          <a:effectLst>
            <a:outerShdw blurRad="177800" dir="5400000" sx="90000" sy="-19000" rotWithShape="0">
              <a:schemeClr val="accent6">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a:solidFill>
                <a:schemeClr val="lt1"/>
              </a:solidFill>
              <a:sym typeface="+mn-ea"/>
            </a:endParaRPr>
          </a:p>
        </p:txBody>
      </p:sp>
      <p:cxnSp>
        <p:nvCxnSpPr>
          <p:cNvPr id="21" name="直接连接符 20"/>
          <p:cNvCxnSpPr/>
          <p:nvPr>
            <p:custDataLst>
              <p:tags r:id="rId17"/>
            </p:custDataLst>
          </p:nvPr>
        </p:nvCxnSpPr>
        <p:spPr>
          <a:xfrm>
            <a:off x="5421948" y="5486718"/>
            <a:ext cx="1440180" cy="0"/>
          </a:xfrm>
          <a:prstGeom prst="line">
            <a:avLst/>
          </a:prstGeom>
          <a:ln cap="flat">
            <a:gradFill>
              <a:gsLst>
                <a:gs pos="0">
                  <a:srgbClr val="AFC6FF">
                    <a:alpha val="0"/>
                  </a:srgbClr>
                </a:gs>
                <a:gs pos="100000">
                  <a:srgbClr val="376FFF">
                    <a:alpha val="0"/>
                  </a:srgbClr>
                </a:gs>
                <a:gs pos="50000">
                  <a:srgbClr val="FFFFFF"/>
                </a:gs>
              </a:gsLst>
              <a:lin ang="10800000" scaled="1"/>
            </a:gradFill>
            <a:headEnd type="none"/>
          </a:ln>
        </p:spPr>
        <p:style>
          <a:lnRef idx="1">
            <a:schemeClr val="accent1"/>
          </a:lnRef>
          <a:fillRef idx="0">
            <a:schemeClr val="accent1"/>
          </a:fillRef>
          <a:effectRef idx="0">
            <a:schemeClr val="accent1"/>
          </a:effectRef>
          <a:fontRef idx="minor">
            <a:schemeClr val="tx1"/>
          </a:fontRef>
        </p:style>
      </p:cxnSp>
      <p:sp>
        <p:nvSpPr>
          <p:cNvPr id="16" name="矩形 15"/>
          <p:cNvSpPr/>
          <p:nvPr>
            <p:custDataLst>
              <p:tags r:id="rId18"/>
            </p:custDataLst>
          </p:nvPr>
        </p:nvSpPr>
        <p:spPr>
          <a:xfrm>
            <a:off x="923925" y="2349500"/>
            <a:ext cx="2769870" cy="833755"/>
          </a:xfrm>
          <a:prstGeom prst="rect">
            <a:avLst/>
          </a:prstGeom>
          <a:noFill/>
        </p:spPr>
        <p:txBody>
          <a:bodyPr wrap="square" lIns="0" tIns="0" rIns="0" bIns="0" rtlCol="0" anchor="t" anchorCtr="0">
            <a:noAutofit/>
          </a:bodyPr>
          <a:lstStyle/>
          <a:p>
            <a:pPr algn="l">
              <a:lnSpc>
                <a:spcPct val="130000"/>
              </a:lnSpc>
              <a:spcBef>
                <a:spcPts val="0"/>
              </a:spcBef>
              <a:spcAft>
                <a:spcPts val="0"/>
              </a:spcAft>
            </a:pPr>
            <a:r>
              <a:rPr lang="zh-CN" altLang="en-US" dirty="0">
                <a:solidFill>
                  <a:schemeClr val="tx1">
                    <a:lumMod val="85000"/>
                    <a:lumOff val="15000"/>
                  </a:schemeClr>
                </a:solidFill>
                <a:latin typeface="+mn-ea"/>
                <a:cs typeface="+mn-ea"/>
              </a:rPr>
              <a:t>（</a:t>
            </a:r>
            <a:r>
              <a:rPr lang="en-US" altLang="zh-CN" dirty="0">
                <a:solidFill>
                  <a:schemeClr val="tx1">
                    <a:lumMod val="85000"/>
                    <a:lumOff val="15000"/>
                  </a:schemeClr>
                </a:solidFill>
                <a:latin typeface="+mn-ea"/>
                <a:cs typeface="+mn-ea"/>
              </a:rPr>
              <a:t>2</a:t>
            </a:r>
            <a:r>
              <a:rPr lang="zh-CN" altLang="en-US" dirty="0">
                <a:solidFill>
                  <a:schemeClr val="tx1">
                    <a:lumMod val="85000"/>
                    <a:lumOff val="15000"/>
                  </a:schemeClr>
                </a:solidFill>
                <a:latin typeface="+mn-ea"/>
                <a:cs typeface="+mn-ea"/>
              </a:rPr>
              <a:t>）稀释浓酸（特别是浓硫酸）时，必须使用搅拌法将浓酸慢慢地注入水中，不可将水倒入浓酸中。</a:t>
            </a:r>
            <a:endParaRPr lang="zh-CN" altLang="en-US" dirty="0">
              <a:solidFill>
                <a:schemeClr val="tx1">
                  <a:lumMod val="85000"/>
                  <a:lumOff val="15000"/>
                </a:schemeClr>
              </a:solidFill>
              <a:latin typeface="+mn-ea"/>
              <a:cs typeface="+mn-ea"/>
            </a:endParaRPr>
          </a:p>
        </p:txBody>
      </p:sp>
      <p:sp>
        <p:nvSpPr>
          <p:cNvPr id="20" name="矩形 19"/>
          <p:cNvSpPr/>
          <p:nvPr>
            <p:custDataLst>
              <p:tags r:id="rId19"/>
            </p:custDataLst>
          </p:nvPr>
        </p:nvSpPr>
        <p:spPr>
          <a:xfrm>
            <a:off x="8684260" y="2080260"/>
            <a:ext cx="3417570" cy="845185"/>
          </a:xfrm>
          <a:prstGeom prst="rect">
            <a:avLst/>
          </a:prstGeom>
          <a:noFill/>
        </p:spPr>
        <p:txBody>
          <a:bodyPr wrap="square" lIns="0" tIns="0" rIns="0" bIns="0" rtlCol="0" anchor="t" anchorCtr="0">
            <a:noAutofit/>
          </a:bodyPr>
          <a:lstStyle/>
          <a:p>
            <a:pPr>
              <a:lnSpc>
                <a:spcPct val="130000"/>
              </a:lnSpc>
              <a:spcBef>
                <a:spcPts val="0"/>
              </a:spcBef>
              <a:spcAft>
                <a:spcPts val="0"/>
              </a:spcAft>
            </a:pPr>
            <a:r>
              <a:rPr lang="zh-CN" altLang="en-US" dirty="0">
                <a:solidFill>
                  <a:schemeClr val="tx1">
                    <a:lumMod val="85000"/>
                    <a:lumOff val="15000"/>
                  </a:schemeClr>
                </a:solidFill>
                <a:latin typeface="+mn-ea"/>
                <a:cs typeface="+mn-ea"/>
              </a:rPr>
              <a:t>（</a:t>
            </a:r>
            <a:r>
              <a:rPr lang="en-US" altLang="zh-CN" dirty="0">
                <a:solidFill>
                  <a:schemeClr val="tx1">
                    <a:lumMod val="85000"/>
                    <a:lumOff val="15000"/>
                  </a:schemeClr>
                </a:solidFill>
                <a:latin typeface="+mn-ea"/>
                <a:cs typeface="+mn-ea"/>
              </a:rPr>
              <a:t>4</a:t>
            </a:r>
            <a:r>
              <a:rPr lang="zh-CN" altLang="en-US" dirty="0">
                <a:solidFill>
                  <a:schemeClr val="tx1">
                    <a:lumMod val="85000"/>
                    <a:lumOff val="15000"/>
                  </a:schemeClr>
                </a:solidFill>
                <a:latin typeface="+mn-ea"/>
                <a:cs typeface="+mn-ea"/>
              </a:rPr>
              <a:t>）取用有毒或腐蚀性化学品，如固体氢氧化钠、过氧化钠等，不得直接用手拿，而应用瓷匙或镊子取用。</a:t>
            </a:r>
            <a:endParaRPr lang="zh-CN" altLang="en-US" dirty="0">
              <a:solidFill>
                <a:schemeClr val="tx1">
                  <a:lumMod val="85000"/>
                  <a:lumOff val="15000"/>
                </a:schemeClr>
              </a:solidFill>
              <a:latin typeface="+mn-ea"/>
              <a:cs typeface="+mn-ea"/>
            </a:endParaRPr>
          </a:p>
        </p:txBody>
      </p:sp>
      <p:sp>
        <p:nvSpPr>
          <p:cNvPr id="6" name="矩形 5"/>
          <p:cNvSpPr/>
          <p:nvPr>
            <p:custDataLst>
              <p:tags r:id="rId20"/>
            </p:custDataLst>
          </p:nvPr>
        </p:nvSpPr>
        <p:spPr>
          <a:xfrm>
            <a:off x="4476750" y="916305"/>
            <a:ext cx="3531235" cy="845185"/>
          </a:xfrm>
          <a:prstGeom prst="rect">
            <a:avLst/>
          </a:prstGeom>
          <a:noFill/>
        </p:spPr>
        <p:txBody>
          <a:bodyPr wrap="square" lIns="0" tIns="0" rIns="0" bIns="0" rtlCol="0" anchor="t" anchorCtr="0">
            <a:noAutofit/>
          </a:bodyPr>
          <a:lstStyle/>
          <a:p>
            <a:pPr algn="l">
              <a:lnSpc>
                <a:spcPct val="130000"/>
              </a:lnSpc>
              <a:spcBef>
                <a:spcPts val="0"/>
              </a:spcBef>
              <a:spcAft>
                <a:spcPts val="0"/>
              </a:spcAft>
            </a:pPr>
            <a:r>
              <a:rPr lang="zh-CN" altLang="en-US" dirty="0">
                <a:solidFill>
                  <a:schemeClr val="tx1">
                    <a:lumMod val="85000"/>
                    <a:lumOff val="15000"/>
                  </a:schemeClr>
                </a:solidFill>
                <a:latin typeface="+mn-ea"/>
                <a:cs typeface="+mn-ea"/>
              </a:rPr>
              <a:t>（</a:t>
            </a:r>
            <a:r>
              <a:rPr lang="en-US" altLang="zh-CN" dirty="0">
                <a:solidFill>
                  <a:schemeClr val="tx1">
                    <a:lumMod val="85000"/>
                    <a:lumOff val="15000"/>
                  </a:schemeClr>
                </a:solidFill>
                <a:latin typeface="+mn-ea"/>
                <a:cs typeface="+mn-ea"/>
              </a:rPr>
              <a:t>3</a:t>
            </a:r>
            <a:r>
              <a:rPr lang="zh-CN" altLang="en-US" dirty="0">
                <a:solidFill>
                  <a:schemeClr val="tx1">
                    <a:lumMod val="85000"/>
                    <a:lumOff val="15000"/>
                  </a:schemeClr>
                </a:solidFill>
                <a:latin typeface="+mn-ea"/>
                <a:cs typeface="+mn-ea"/>
              </a:rPr>
              <a:t>）搬运或倾倒浓酸、浓碱或强氧化剂等化学品时，要小心谨慎，以免容器破碎，溶液洒到衣物或身体上。</a:t>
            </a:r>
            <a:endParaRPr lang="zh-CN" altLang="en-US" dirty="0">
              <a:solidFill>
                <a:schemeClr val="tx1">
                  <a:lumMod val="85000"/>
                  <a:lumOff val="15000"/>
                </a:schemeClr>
              </a:solidFill>
              <a:latin typeface="+mn-ea"/>
              <a:cs typeface="+mn-ea"/>
            </a:endParaRPr>
          </a:p>
        </p:txBody>
      </p:sp>
      <p:sp>
        <p:nvSpPr>
          <p:cNvPr id="30" name="任意多边形: 形状 29"/>
          <p:cNvSpPr/>
          <p:nvPr>
            <p:custDataLst>
              <p:tags r:id="rId21"/>
            </p:custDataLst>
          </p:nvPr>
        </p:nvSpPr>
        <p:spPr>
          <a:xfrm>
            <a:off x="4032568" y="3288348"/>
            <a:ext cx="4218940" cy="2532380"/>
          </a:xfrm>
          <a:custGeom>
            <a:avLst/>
            <a:gdLst>
              <a:gd name="connsiteX0" fmla="*/ 2108242 w 4218940"/>
              <a:gd name="connsiteY0" fmla="*/ 471170 h 2532380"/>
              <a:gd name="connsiteX1" fmla="*/ 399590 w 4218940"/>
              <a:gd name="connsiteY1" fmla="*/ 2180269 h 2532380"/>
              <a:gd name="connsiteX2" fmla="*/ 430181 w 4218940"/>
              <a:gd name="connsiteY2" fmla="*/ 2503583 h 2532380"/>
              <a:gd name="connsiteX3" fmla="*/ 434235 w 4218940"/>
              <a:gd name="connsiteY3" fmla="*/ 2523490 h 2532380"/>
              <a:gd name="connsiteX4" fmla="*/ 3781880 w 4218940"/>
              <a:gd name="connsiteY4" fmla="*/ 2523490 h 2532380"/>
              <a:gd name="connsiteX5" fmla="*/ 3785935 w 4218940"/>
              <a:gd name="connsiteY5" fmla="*/ 2503583 h 2532380"/>
              <a:gd name="connsiteX6" fmla="*/ 3816525 w 4218940"/>
              <a:gd name="connsiteY6" fmla="*/ 2180269 h 2532380"/>
              <a:gd name="connsiteX7" fmla="*/ 2108242 w 4218940"/>
              <a:gd name="connsiteY7" fmla="*/ 471170 h 2532380"/>
              <a:gd name="connsiteX8" fmla="*/ 2109698 w 4218940"/>
              <a:gd name="connsiteY8" fmla="*/ 0 h 2532380"/>
              <a:gd name="connsiteX9" fmla="*/ 4218940 w 4218940"/>
              <a:gd name="connsiteY9" fmla="*/ 2108876 h 2532380"/>
              <a:gd name="connsiteX10" fmla="*/ 4181169 w 4218940"/>
              <a:gd name="connsiteY10" fmla="*/ 2507816 h 2532380"/>
              <a:gd name="connsiteX11" fmla="*/ 4176164 w 4218940"/>
              <a:gd name="connsiteY11" fmla="*/ 2532380 h 2532380"/>
              <a:gd name="connsiteX12" fmla="*/ 42777 w 4218940"/>
              <a:gd name="connsiteY12" fmla="*/ 2532380 h 2532380"/>
              <a:gd name="connsiteX13" fmla="*/ 37771 w 4218940"/>
              <a:gd name="connsiteY13" fmla="*/ 2507816 h 2532380"/>
              <a:gd name="connsiteX14" fmla="*/ 0 w 4218940"/>
              <a:gd name="connsiteY14" fmla="*/ 2108876 h 2532380"/>
              <a:gd name="connsiteX15" fmla="*/ 2109698 w 4218940"/>
              <a:gd name="connsiteY15" fmla="*/ 0 h 253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18940" h="2532380">
                <a:moveTo>
                  <a:pt x="2108242" y="471170"/>
                </a:moveTo>
                <a:cubicBezTo>
                  <a:pt x="1164356" y="471170"/>
                  <a:pt x="399590" y="1236136"/>
                  <a:pt x="399590" y="2180269"/>
                </a:cubicBezTo>
                <a:cubicBezTo>
                  <a:pt x="399590" y="2290867"/>
                  <a:pt x="410279" y="2398884"/>
                  <a:pt x="430181" y="2503583"/>
                </a:cubicBezTo>
                <a:lnTo>
                  <a:pt x="434235" y="2523490"/>
                </a:lnTo>
                <a:lnTo>
                  <a:pt x="3781880" y="2523490"/>
                </a:lnTo>
                <a:lnTo>
                  <a:pt x="3785935" y="2503583"/>
                </a:lnTo>
                <a:cubicBezTo>
                  <a:pt x="3805837" y="2398884"/>
                  <a:pt x="3816525" y="2290867"/>
                  <a:pt x="3816525" y="2180269"/>
                </a:cubicBezTo>
                <a:cubicBezTo>
                  <a:pt x="3816525" y="1236136"/>
                  <a:pt x="3051760" y="471170"/>
                  <a:pt x="2108242" y="471170"/>
                </a:cubicBezTo>
                <a:close/>
                <a:moveTo>
                  <a:pt x="2109698" y="0"/>
                </a:moveTo>
                <a:cubicBezTo>
                  <a:pt x="3274673" y="0"/>
                  <a:pt x="4218940" y="943900"/>
                  <a:pt x="4218940" y="2108876"/>
                </a:cubicBezTo>
                <a:cubicBezTo>
                  <a:pt x="4218940" y="2245344"/>
                  <a:pt x="4205743" y="2378627"/>
                  <a:pt x="4181169" y="2507816"/>
                </a:cubicBezTo>
                <a:lnTo>
                  <a:pt x="4176164" y="2532380"/>
                </a:lnTo>
                <a:lnTo>
                  <a:pt x="42777" y="2532380"/>
                </a:lnTo>
                <a:lnTo>
                  <a:pt x="37771" y="2507816"/>
                </a:lnTo>
                <a:cubicBezTo>
                  <a:pt x="13197" y="2378627"/>
                  <a:pt x="0" y="2245344"/>
                  <a:pt x="0" y="2108876"/>
                </a:cubicBezTo>
                <a:cubicBezTo>
                  <a:pt x="0" y="943900"/>
                  <a:pt x="944267" y="0"/>
                  <a:pt x="2109698" y="0"/>
                </a:cubicBezTo>
                <a:close/>
              </a:path>
            </a:pathLst>
          </a:custGeom>
          <a:solidFill>
            <a:schemeClr val="accent6">
              <a:lumMod val="20000"/>
              <a:lumOff val="80000"/>
              <a:alpha val="35000"/>
            </a:schemeClr>
          </a:solidFill>
          <a:ln w="3175">
            <a:gradFill>
              <a:gsLst>
                <a:gs pos="37000">
                  <a:schemeClr val="accent6">
                    <a:lumMod val="5000"/>
                    <a:lumOff val="95000"/>
                    <a:alpha val="100000"/>
                  </a:schemeClr>
                </a:gs>
                <a:gs pos="0">
                  <a:schemeClr val="accent6">
                    <a:lumMod val="51000"/>
                    <a:lumOff val="49000"/>
                    <a:alpha val="100000"/>
                  </a:schemeClr>
                </a:gs>
                <a:gs pos="100000">
                  <a:schemeClr val="bg1"/>
                </a:gs>
                <a:gs pos="71000">
                  <a:schemeClr val="accent6">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7" name="任意多边形 15"/>
          <p:cNvSpPr/>
          <p:nvPr>
            <p:custDataLst>
              <p:tags r:id="rId22"/>
            </p:custDataLst>
          </p:nvPr>
        </p:nvSpPr>
        <p:spPr>
          <a:xfrm>
            <a:off x="4435793" y="3762693"/>
            <a:ext cx="3416935" cy="2052320"/>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3175">
            <a:gradFill>
              <a:gsLst>
                <a:gs pos="37000">
                  <a:schemeClr val="accent6">
                    <a:lumMod val="5000"/>
                    <a:lumOff val="95000"/>
                    <a:alpha val="100000"/>
                  </a:schemeClr>
                </a:gs>
                <a:gs pos="0">
                  <a:schemeClr val="accent6">
                    <a:lumMod val="51000"/>
                    <a:lumOff val="49000"/>
                    <a:alpha val="100000"/>
                  </a:schemeClr>
                </a:gs>
                <a:gs pos="100000">
                  <a:schemeClr val="bg1"/>
                </a:gs>
                <a:gs pos="71000">
                  <a:schemeClr val="accent6">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pic>
        <p:nvPicPr>
          <p:cNvPr id="29" name="图片 5" descr="343435383036303b343532343134393bcdb7c4d4b7e7b1a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069273" y="4652328"/>
            <a:ext cx="288000" cy="288000"/>
          </a:xfrm>
          <a:prstGeom prst="rect">
            <a:avLst/>
          </a:prstGeom>
        </p:spPr>
      </p:pic>
      <p:pic>
        <p:nvPicPr>
          <p:cNvPr id="10"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950018" y="2951163"/>
            <a:ext cx="288000" cy="288000"/>
          </a:xfrm>
          <a:prstGeom prst="rect">
            <a:avLst/>
          </a:prstGeom>
        </p:spPr>
      </p:pic>
      <p:pic>
        <p:nvPicPr>
          <p:cNvPr id="33" name="图片 12" descr="343439383331313b343532303032383bbfcdbba7b9dcc0e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6004878" y="2272348"/>
            <a:ext cx="288000" cy="288000"/>
          </a:xfrm>
          <a:prstGeom prst="rect">
            <a:avLst/>
          </a:prstGeom>
        </p:spPr>
      </p:pic>
      <p:pic>
        <p:nvPicPr>
          <p:cNvPr id="14" name="图片 8" descr="343439383331313b343532303032343bb7a2b2bcb9dcc0ed"/>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8007668" y="2959418"/>
            <a:ext cx="288000" cy="288000"/>
          </a:xfrm>
          <a:prstGeom prst="rect">
            <a:avLst/>
          </a:prstGeom>
        </p:spPr>
      </p:pic>
      <p:pic>
        <p:nvPicPr>
          <p:cNvPr id="17" name="图片 11" descr="343435383038363b343532323339353bb6d4bbb0b9b5cda8"/>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8941753" y="4679633"/>
            <a:ext cx="288000" cy="288000"/>
          </a:xfrm>
          <a:prstGeom prst="rect">
            <a:avLst/>
          </a:prstGeom>
        </p:spPr>
      </p:pic>
    </p:spTree>
    <p:custDataLst>
      <p:tags r:id="rId3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useBgFill="1">
        <p:nvSpPr>
          <p:cNvPr id="12" name="圆角矩形 11"/>
          <p:cNvSpPr/>
          <p:nvPr>
            <p:custDataLst>
              <p:tags r:id="rId1"/>
            </p:custDataLst>
          </p:nvPr>
        </p:nvSpPr>
        <p:spPr>
          <a:xfrm>
            <a:off x="8225473" y="1361440"/>
            <a:ext cx="30670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useBgFill="1">
        <p:nvSpPr>
          <p:cNvPr id="13" name="圆角矩形 12"/>
          <p:cNvSpPr/>
          <p:nvPr>
            <p:custDataLst>
              <p:tags r:id="rId2"/>
            </p:custDataLst>
          </p:nvPr>
        </p:nvSpPr>
        <p:spPr>
          <a:xfrm>
            <a:off x="4561523" y="1361440"/>
            <a:ext cx="306832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lIns="144145" tIns="539750" rIns="215900" rtlCol="0" anchor="ctr"/>
          <a:p>
            <a:pPr indent="0" algn="just" fontAlgn="auto">
              <a:lnSpc>
                <a:spcPct val="130000"/>
              </a:lnSpc>
            </a:pPr>
            <a:endParaRPr lang="zh-CN" altLang="en-US" sz="1600">
              <a:solidFill>
                <a:schemeClr val="tx1">
                  <a:lumMod val="85000"/>
                  <a:lumOff val="15000"/>
                </a:schemeClr>
              </a:solidFill>
              <a:latin typeface="+mn-ea"/>
              <a:cs typeface="+mn-ea"/>
              <a:sym typeface="+mn-ea"/>
            </a:endParaRPr>
          </a:p>
        </p:txBody>
      </p:sp>
      <p:sp useBgFill="1">
        <p:nvSpPr>
          <p:cNvPr id="15" name="圆角矩形 14"/>
          <p:cNvSpPr/>
          <p:nvPr>
            <p:custDataLst>
              <p:tags r:id="rId3"/>
            </p:custDataLst>
          </p:nvPr>
        </p:nvSpPr>
        <p:spPr>
          <a:xfrm>
            <a:off x="898843" y="1361440"/>
            <a:ext cx="3067050" cy="4013835"/>
          </a:xfrm>
          <a:prstGeom prst="roundRect">
            <a:avLst>
              <a:gd name="adj" fmla="val 13095"/>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539750" rIns="215900" numCol="1" spcCol="0" rtlCol="0" fromWordArt="0" anchor="ctr" anchorCtr="0" forceAA="0" compatLnSpc="1">
            <a:noAutofit/>
          </a:bodyPr>
          <a:p>
            <a:pPr lvl="0" algn="just">
              <a:lnSpc>
                <a:spcPct val="130000"/>
              </a:lnSpc>
              <a:buClrTx/>
              <a:buSzTx/>
              <a:buFontTx/>
            </a:pPr>
            <a:endParaRPr lang="zh-CN" altLang="en-US" sz="1600">
              <a:solidFill>
                <a:schemeClr val="tx1">
                  <a:lumMod val="85000"/>
                  <a:lumOff val="15000"/>
                </a:schemeClr>
              </a:solidFill>
              <a:latin typeface="+mn-ea"/>
              <a:cs typeface="+mn-ea"/>
              <a:sym typeface="+mn-ea"/>
            </a:endParaRPr>
          </a:p>
        </p:txBody>
      </p:sp>
      <p:sp>
        <p:nvSpPr>
          <p:cNvPr id="25" name="圆角矩形 24"/>
          <p:cNvSpPr/>
          <p:nvPr>
            <p:custDataLst>
              <p:tags r:id="rId4"/>
            </p:custDataLst>
          </p:nvPr>
        </p:nvSpPr>
        <p:spPr>
          <a:xfrm>
            <a:off x="8225473" y="1361440"/>
            <a:ext cx="3067050" cy="4013835"/>
          </a:xfrm>
          <a:prstGeom prst="roundRect">
            <a:avLst>
              <a:gd name="adj" fmla="val 13095"/>
            </a:avLst>
          </a:prstGeom>
          <a:solidFill>
            <a:srgbClr val="FFFFFF">
              <a:alpha val="15000"/>
            </a:srgb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1080135" rIns="215900" numCol="1" spcCol="0" rtlCol="0" fromWordArt="0" anchor="t" anchorCtr="0" forceAA="0" compatLnSpc="1">
            <a:noAutofit/>
          </a:bodyPr>
          <a:p>
            <a:pPr indent="0" algn="just" fontAlgn="auto">
              <a:lnSpc>
                <a:spcPct val="140000"/>
              </a:lnSpc>
            </a:pPr>
            <a:r>
              <a:rPr lang="zh-CN" altLang="en-US">
                <a:solidFill>
                  <a:schemeClr val="tx1">
                    <a:lumMod val="85000"/>
                    <a:lumOff val="15000"/>
                  </a:schemeClr>
                </a:solidFill>
                <a:latin typeface="+mn-ea"/>
                <a:cs typeface="+mn-ea"/>
                <a:sym typeface="+mn-ea"/>
              </a:rPr>
              <a:t>（</a:t>
            </a:r>
            <a:r>
              <a:rPr lang="en-US" altLang="zh-CN">
                <a:solidFill>
                  <a:schemeClr val="tx1">
                    <a:lumMod val="85000"/>
                    <a:lumOff val="15000"/>
                  </a:schemeClr>
                </a:solidFill>
                <a:latin typeface="+mn-ea"/>
                <a:cs typeface="+mn-ea"/>
                <a:sym typeface="+mn-ea"/>
              </a:rPr>
              <a:t>3</a:t>
            </a:r>
            <a:r>
              <a:rPr lang="zh-CN" altLang="en-US">
                <a:solidFill>
                  <a:schemeClr val="tx1">
                    <a:lumMod val="85000"/>
                    <a:lumOff val="15000"/>
                  </a:schemeClr>
                </a:solidFill>
                <a:latin typeface="+mn-ea"/>
                <a:cs typeface="+mn-ea"/>
                <a:sym typeface="+mn-ea"/>
              </a:rPr>
              <a:t>）拆卸高温物件或遇到超过常温的物件时，应戴手套等防止烫伤的专用防护用品，避免与皮肤直接接触。</a:t>
            </a:r>
            <a:endParaRPr lang="zh-CN" altLang="en-US">
              <a:solidFill>
                <a:schemeClr val="tx1">
                  <a:lumMod val="85000"/>
                  <a:lumOff val="15000"/>
                </a:schemeClr>
              </a:solidFill>
              <a:latin typeface="+mn-ea"/>
              <a:cs typeface="+mn-ea"/>
              <a:sym typeface="+mn-ea"/>
            </a:endParaRPr>
          </a:p>
        </p:txBody>
      </p:sp>
      <p:sp>
        <p:nvSpPr>
          <p:cNvPr id="36" name="椭圆 35"/>
          <p:cNvSpPr/>
          <p:nvPr>
            <p:custDataLst>
              <p:tags r:id="rId5"/>
            </p:custDataLst>
          </p:nvPr>
        </p:nvSpPr>
        <p:spPr>
          <a:xfrm>
            <a:off x="9453563" y="1677035"/>
            <a:ext cx="610235" cy="610235"/>
          </a:xfrm>
          <a:prstGeom prst="ellipse">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37" name="直接连接符 36"/>
          <p:cNvCxnSpPr/>
          <p:nvPr>
            <p:custDataLst>
              <p:tags r:id="rId6"/>
            </p:custDataLst>
          </p:nvPr>
        </p:nvCxnSpPr>
        <p:spPr>
          <a:xfrm>
            <a:off x="9567863" y="4982845"/>
            <a:ext cx="381635" cy="0"/>
          </a:xfrm>
          <a:prstGeom prst="line">
            <a:avLst/>
          </a:prstGeom>
          <a:ln w="44450" cap="rnd">
            <a:solidFill>
              <a:schemeClr val="accent6"/>
            </a:solidFill>
          </a:ln>
        </p:spPr>
        <p:style>
          <a:lnRef idx="2">
            <a:schemeClr val="accent1"/>
          </a:lnRef>
          <a:fillRef idx="0">
            <a:srgbClr val="FFFFFF"/>
          </a:fillRef>
          <a:effectRef idx="0">
            <a:srgbClr val="FFFFFF"/>
          </a:effectRef>
          <a:fontRef idx="minor">
            <a:schemeClr val="tx1"/>
          </a:fontRef>
        </p:style>
      </p:cxnSp>
      <p:pic>
        <p:nvPicPr>
          <p:cNvPr id="23" name="图片 11" descr="343439383331313b343532303032373bbfcdbba7b5b5b0b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9632633" y="1864995"/>
            <a:ext cx="252000" cy="252000"/>
          </a:xfrm>
          <a:prstGeom prst="rect">
            <a:avLst/>
          </a:prstGeom>
        </p:spPr>
      </p:pic>
      <p:sp>
        <p:nvSpPr>
          <p:cNvPr id="24" name="圆角矩形 23"/>
          <p:cNvSpPr/>
          <p:nvPr>
            <p:custDataLst>
              <p:tags r:id="rId10"/>
            </p:custDataLst>
          </p:nvPr>
        </p:nvSpPr>
        <p:spPr>
          <a:xfrm>
            <a:off x="4561523" y="1361440"/>
            <a:ext cx="3068320" cy="4013835"/>
          </a:xfrm>
          <a:prstGeom prst="roundRect">
            <a:avLst>
              <a:gd name="adj" fmla="val 13095"/>
            </a:avLst>
          </a:prstGeom>
          <a:solidFill>
            <a:srgbClr val="FFFFFF">
              <a:alpha val="15000"/>
            </a:srgb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1080135" rIns="215900" numCol="1" spcCol="0" rtlCol="0" fromWordArt="0" anchor="t" anchorCtr="0" forceAA="0" compatLnSpc="1">
            <a:noAutofit/>
          </a:bodyPr>
          <a:p>
            <a:pPr indent="0" algn="just" fontAlgn="auto">
              <a:lnSpc>
                <a:spcPct val="140000"/>
              </a:lnSpc>
            </a:pPr>
            <a:r>
              <a:rPr lang="zh-CN" altLang="en-US">
                <a:solidFill>
                  <a:schemeClr val="tx1">
                    <a:lumMod val="85000"/>
                    <a:lumOff val="15000"/>
                  </a:schemeClr>
                </a:solidFill>
                <a:latin typeface="+mn-ea"/>
                <a:cs typeface="+mn-ea"/>
                <a:sym typeface="+mn-ea"/>
              </a:rPr>
              <a:t>（</a:t>
            </a:r>
            <a:r>
              <a:rPr lang="en-US" altLang="zh-CN">
                <a:solidFill>
                  <a:schemeClr val="tx1">
                    <a:lumMod val="85000"/>
                    <a:lumOff val="15000"/>
                  </a:schemeClr>
                </a:solidFill>
                <a:latin typeface="+mn-ea"/>
                <a:cs typeface="+mn-ea"/>
                <a:sym typeface="+mn-ea"/>
              </a:rPr>
              <a:t>2</a:t>
            </a:r>
            <a:r>
              <a:rPr lang="zh-CN" altLang="en-US">
                <a:solidFill>
                  <a:schemeClr val="tx1">
                    <a:lumMod val="85000"/>
                    <a:lumOff val="15000"/>
                  </a:schemeClr>
                </a:solidFill>
                <a:latin typeface="+mn-ea"/>
                <a:cs typeface="+mn-ea"/>
                <a:sym typeface="+mn-ea"/>
              </a:rPr>
              <a:t>）不要长时间接触高温设备容器或停留在其内部；若在紧急情况下需要长时间进行高温作业，劳动者应轮班工作。</a:t>
            </a:r>
            <a:endParaRPr lang="zh-CN" altLang="en-US">
              <a:solidFill>
                <a:schemeClr val="tx1">
                  <a:lumMod val="85000"/>
                  <a:lumOff val="15000"/>
                </a:schemeClr>
              </a:solidFill>
              <a:latin typeface="+mn-ea"/>
              <a:cs typeface="+mn-ea"/>
              <a:sym typeface="+mn-ea"/>
            </a:endParaRPr>
          </a:p>
        </p:txBody>
      </p:sp>
      <p:sp>
        <p:nvSpPr>
          <p:cNvPr id="26" name="椭圆 25"/>
          <p:cNvSpPr/>
          <p:nvPr>
            <p:custDataLst>
              <p:tags r:id="rId11"/>
            </p:custDataLst>
          </p:nvPr>
        </p:nvSpPr>
        <p:spPr>
          <a:xfrm>
            <a:off x="5790248" y="1677035"/>
            <a:ext cx="610235" cy="610235"/>
          </a:xfrm>
          <a:prstGeom prst="ellipse">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7" name="图片 3" descr="343439383331313b343532303031393bd2b5bca8b9dcc0e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969318" y="1864995"/>
            <a:ext cx="252000" cy="252000"/>
          </a:xfrm>
          <a:prstGeom prst="rect">
            <a:avLst/>
          </a:prstGeom>
        </p:spPr>
      </p:pic>
      <p:cxnSp>
        <p:nvCxnSpPr>
          <p:cNvPr id="28" name="直接连接符 27"/>
          <p:cNvCxnSpPr/>
          <p:nvPr>
            <p:custDataLst>
              <p:tags r:id="rId15"/>
            </p:custDataLst>
          </p:nvPr>
        </p:nvCxnSpPr>
        <p:spPr>
          <a:xfrm>
            <a:off x="5904548" y="4982845"/>
            <a:ext cx="381635" cy="0"/>
          </a:xfrm>
          <a:prstGeom prst="line">
            <a:avLst/>
          </a:prstGeom>
          <a:ln w="44450" cap="rnd">
            <a:solidFill>
              <a:schemeClr val="accent6"/>
            </a:solidFill>
          </a:ln>
        </p:spPr>
        <p:style>
          <a:lnRef idx="2">
            <a:schemeClr val="accent1"/>
          </a:lnRef>
          <a:fillRef idx="0">
            <a:srgbClr val="FFFFFF"/>
          </a:fillRef>
          <a:effectRef idx="0">
            <a:srgbClr val="FFFFFF"/>
          </a:effectRef>
          <a:fontRef idx="minor">
            <a:schemeClr val="tx1"/>
          </a:fontRef>
        </p:style>
      </p:cxnSp>
      <p:sp>
        <p:nvSpPr>
          <p:cNvPr id="31" name="圆角矩形 30"/>
          <p:cNvSpPr/>
          <p:nvPr>
            <p:custDataLst>
              <p:tags r:id="rId16"/>
            </p:custDataLst>
          </p:nvPr>
        </p:nvSpPr>
        <p:spPr>
          <a:xfrm>
            <a:off x="898843" y="1361440"/>
            <a:ext cx="3067050" cy="4013835"/>
          </a:xfrm>
          <a:prstGeom prst="roundRect">
            <a:avLst>
              <a:gd name="adj" fmla="val 13095"/>
            </a:avLst>
          </a:prstGeom>
          <a:solidFill>
            <a:srgbClr val="FFFFFF">
              <a:alpha val="15000"/>
            </a:srgbClr>
          </a:solid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44145" tIns="1080135" rIns="215900" numCol="1" spcCol="0" rtlCol="0" fromWordArt="0" anchor="t" anchorCtr="0" forceAA="0" compatLnSpc="1">
            <a:noAutofit/>
          </a:bodyPr>
          <a:p>
            <a:pPr indent="0" algn="just" fontAlgn="auto">
              <a:lnSpc>
                <a:spcPct val="140000"/>
              </a:lnSpc>
            </a:pPr>
            <a:r>
              <a:rPr lang="zh-CN" altLang="en-US">
                <a:solidFill>
                  <a:schemeClr val="tx1">
                    <a:lumMod val="85000"/>
                    <a:lumOff val="15000"/>
                  </a:schemeClr>
                </a:solidFill>
                <a:latin typeface="+mn-ea"/>
                <a:cs typeface="+mn-ea"/>
                <a:sym typeface="+mn-ea"/>
              </a:rPr>
              <a:t>（</a:t>
            </a:r>
            <a:r>
              <a:rPr lang="en-US" altLang="zh-CN">
                <a:solidFill>
                  <a:schemeClr val="tx1">
                    <a:lumMod val="85000"/>
                    <a:lumOff val="15000"/>
                  </a:schemeClr>
                </a:solidFill>
                <a:latin typeface="+mn-ea"/>
                <a:cs typeface="+mn-ea"/>
                <a:sym typeface="+mn-ea"/>
              </a:rPr>
              <a:t>1</a:t>
            </a:r>
            <a:r>
              <a:rPr lang="zh-CN" altLang="en-US">
                <a:solidFill>
                  <a:schemeClr val="tx1">
                    <a:lumMod val="85000"/>
                    <a:lumOff val="15000"/>
                  </a:schemeClr>
                </a:solidFill>
                <a:latin typeface="+mn-ea"/>
                <a:cs typeface="+mn-ea"/>
                <a:sym typeface="+mn-ea"/>
              </a:rPr>
              <a:t>）在温度较高的设备容器内劳动时，应当加强冷却和通风，尽量使设备内温度降至常温。</a:t>
            </a:r>
            <a:endParaRPr lang="zh-CN" altLang="en-US">
              <a:solidFill>
                <a:schemeClr val="tx1">
                  <a:lumMod val="85000"/>
                  <a:lumOff val="15000"/>
                </a:schemeClr>
              </a:solidFill>
              <a:latin typeface="+mn-ea"/>
              <a:cs typeface="+mn-ea"/>
              <a:sym typeface="+mn-ea"/>
            </a:endParaRPr>
          </a:p>
        </p:txBody>
      </p:sp>
      <p:sp>
        <p:nvSpPr>
          <p:cNvPr id="32" name="椭圆 31"/>
          <p:cNvSpPr/>
          <p:nvPr>
            <p:custDataLst>
              <p:tags r:id="rId17"/>
            </p:custDataLst>
          </p:nvPr>
        </p:nvSpPr>
        <p:spPr>
          <a:xfrm>
            <a:off x="2127568" y="1677035"/>
            <a:ext cx="610235" cy="610235"/>
          </a:xfrm>
          <a:prstGeom prst="ellipse">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4" name="图片 4" descr="343439383331313b343532303032303bb8f6c8cbd0c5cfa2"/>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306638" y="1856105"/>
            <a:ext cx="252095" cy="252095"/>
          </a:xfrm>
          <a:prstGeom prst="rect">
            <a:avLst/>
          </a:prstGeom>
        </p:spPr>
      </p:pic>
      <p:cxnSp>
        <p:nvCxnSpPr>
          <p:cNvPr id="35" name="直接连接符 34"/>
          <p:cNvCxnSpPr/>
          <p:nvPr>
            <p:custDataLst>
              <p:tags r:id="rId21"/>
            </p:custDataLst>
          </p:nvPr>
        </p:nvCxnSpPr>
        <p:spPr>
          <a:xfrm>
            <a:off x="2241233" y="4982845"/>
            <a:ext cx="381635" cy="0"/>
          </a:xfrm>
          <a:prstGeom prst="line">
            <a:avLst/>
          </a:prstGeom>
          <a:ln w="44450" cap="rnd">
            <a:solidFill>
              <a:schemeClr val="accent6"/>
            </a:solidFill>
          </a:ln>
        </p:spPr>
        <p:style>
          <a:lnRef idx="2">
            <a:schemeClr val="accent1"/>
          </a:lnRef>
          <a:fillRef idx="0">
            <a:srgbClr val="FFFFFF"/>
          </a:fillRef>
          <a:effectRef idx="0">
            <a:srgbClr val="FFFFFF"/>
          </a:effectRef>
          <a:fontRef idx="minor">
            <a:schemeClr val="tx1"/>
          </a:fontRef>
        </p:style>
      </p:cxnSp>
      <p:sp>
        <p:nvSpPr>
          <p:cNvPr id="2" name="标题 1"/>
          <p:cNvSpPr>
            <a:spLocks noGrp="1"/>
          </p:cNvSpPr>
          <p:nvPr>
            <p:ph type="title"/>
            <p:custDataLst>
              <p:tags r:id="rId22"/>
            </p:custDataLst>
          </p:nvPr>
        </p:nvSpPr>
        <p:spPr>
          <a:xfrm>
            <a:off x="1825625" y="314960"/>
            <a:ext cx="9696450" cy="617855"/>
          </a:xfrm>
        </p:spPr>
        <p:txBody>
          <a:bodyPr/>
          <a:p>
            <a:r>
              <a:rPr lang="en-US" altLang="zh-CN">
                <a:solidFill>
                  <a:schemeClr val="accent6">
                    <a:lumMod val="75000"/>
                  </a:schemeClr>
                </a:solidFill>
              </a:rPr>
              <a:t>2. </a:t>
            </a:r>
            <a:r>
              <a:rPr lang="zh-CN" altLang="en-US">
                <a:solidFill>
                  <a:schemeClr val="accent6">
                    <a:lumMod val="75000"/>
                  </a:schemeClr>
                </a:solidFill>
              </a:rPr>
              <a:t>预防烫伤</a:t>
            </a:r>
            <a:endParaRPr lang="zh-CN" altLang="en-US">
              <a:solidFill>
                <a:schemeClr val="accent6">
                  <a:lumMod val="75000"/>
                </a:schemeClr>
              </a:solidFill>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1228726" y="1462405"/>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1239520" y="3235325"/>
            <a:ext cx="5204460" cy="1576705"/>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认识劳动安全</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任务二　保障劳动安全</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1451611" y="2853055"/>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1449071" y="2853055"/>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22095" y="339725"/>
            <a:ext cx="992949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（六）预防触电</a:t>
            </a:r>
            <a:endParaRPr lang="zh-CN" altLang="en-US" sz="2800">
              <a:solidFill>
                <a:schemeClr val="accent6">
                  <a:lumMod val="75000"/>
                </a:schemeClr>
              </a:solidFill>
            </a:endParaRPr>
          </a:p>
        </p:txBody>
      </p:sp>
      <p:sp>
        <p:nvSpPr>
          <p:cNvPr id="171" name="Freeform 3"/>
          <p:cNvSpPr/>
          <p:nvPr>
            <p:custDataLst>
              <p:tags r:id="rId2"/>
            </p:custDataLst>
          </p:nvPr>
        </p:nvSpPr>
        <p:spPr bwMode="auto">
          <a:xfrm flipV="1">
            <a:off x="6509144" y="1531560"/>
            <a:ext cx="1388495" cy="2831035"/>
          </a:xfrm>
          <a:custGeom>
            <a:avLst/>
            <a:gdLst>
              <a:gd name="T0" fmla="*/ 64 w 128"/>
              <a:gd name="T1" fmla="*/ 133 h 261"/>
              <a:gd name="T2" fmla="*/ 49 w 128"/>
              <a:gd name="T3" fmla="*/ 133 h 261"/>
              <a:gd name="T4" fmla="*/ 65 w 128"/>
              <a:gd name="T5" fmla="*/ 149 h 261"/>
              <a:gd name="T6" fmla="*/ 49 w 128"/>
              <a:gd name="T7" fmla="*/ 165 h 261"/>
              <a:gd name="T8" fmla="*/ 64 w 128"/>
              <a:gd name="T9" fmla="*/ 165 h 261"/>
              <a:gd name="T10" fmla="*/ 96 w 128"/>
              <a:gd name="T11" fmla="*/ 197 h 261"/>
              <a:gd name="T12" fmla="*/ 64 w 128"/>
              <a:gd name="T13" fmla="*/ 229 h 261"/>
              <a:gd name="T14" fmla="*/ 32 w 128"/>
              <a:gd name="T15" fmla="*/ 197 h 261"/>
              <a:gd name="T16" fmla="*/ 32 w 128"/>
              <a:gd name="T17" fmla="*/ 22 h 261"/>
              <a:gd name="T18" fmla="*/ 32 w 128"/>
              <a:gd name="T19" fmla="*/ 16 h 261"/>
              <a:gd name="T20" fmla="*/ 16 w 128"/>
              <a:gd name="T21" fmla="*/ 0 h 261"/>
              <a:gd name="T22" fmla="*/ 0 w 128"/>
              <a:gd name="T23" fmla="*/ 16 h 261"/>
              <a:gd name="T24" fmla="*/ 0 w 128"/>
              <a:gd name="T25" fmla="*/ 22 h 261"/>
              <a:gd name="T26" fmla="*/ 0 w 128"/>
              <a:gd name="T27" fmla="*/ 133 h 261"/>
              <a:gd name="T28" fmla="*/ 0 w 128"/>
              <a:gd name="T29" fmla="*/ 165 h 261"/>
              <a:gd name="T30" fmla="*/ 0 w 128"/>
              <a:gd name="T31" fmla="*/ 197 h 261"/>
              <a:gd name="T32" fmla="*/ 64 w 128"/>
              <a:gd name="T33" fmla="*/ 261 h 261"/>
              <a:gd name="T34" fmla="*/ 128 w 128"/>
              <a:gd name="T35" fmla="*/ 197 h 261"/>
              <a:gd name="T36" fmla="*/ 64 w 128"/>
              <a:gd name="T37" fmla="*/ 13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61">
                <a:moveTo>
                  <a:pt x="64" y="133"/>
                </a:moveTo>
                <a:cubicBezTo>
                  <a:pt x="49" y="133"/>
                  <a:pt x="49" y="133"/>
                  <a:pt x="49" y="133"/>
                </a:cubicBezTo>
                <a:cubicBezTo>
                  <a:pt x="65" y="149"/>
                  <a:pt x="65" y="149"/>
                  <a:pt x="65" y="149"/>
                </a:cubicBezTo>
                <a:cubicBezTo>
                  <a:pt x="49" y="165"/>
                  <a:pt x="49" y="165"/>
                  <a:pt x="49" y="165"/>
                </a:cubicBezTo>
                <a:cubicBezTo>
                  <a:pt x="64" y="165"/>
                  <a:pt x="64" y="165"/>
                  <a:pt x="64" y="165"/>
                </a:cubicBezTo>
                <a:cubicBezTo>
                  <a:pt x="82" y="165"/>
                  <a:pt x="96" y="179"/>
                  <a:pt x="96" y="197"/>
                </a:cubicBezTo>
                <a:cubicBezTo>
                  <a:pt x="96" y="215"/>
                  <a:pt x="82" y="229"/>
                  <a:pt x="64" y="229"/>
                </a:cubicBezTo>
                <a:cubicBezTo>
                  <a:pt x="46" y="229"/>
                  <a:pt x="32" y="215"/>
                  <a:pt x="32" y="197"/>
                </a:cubicBezTo>
                <a:cubicBezTo>
                  <a:pt x="32" y="22"/>
                  <a:pt x="32" y="22"/>
                  <a:pt x="32" y="22"/>
                </a:cubicBezTo>
                <a:cubicBezTo>
                  <a:pt x="32" y="16"/>
                  <a:pt x="32" y="16"/>
                  <a:pt x="32" y="16"/>
                </a:cubicBezTo>
                <a:cubicBezTo>
                  <a:pt x="16" y="0"/>
                  <a:pt x="16" y="0"/>
                  <a:pt x="16" y="0"/>
                </a:cubicBezTo>
                <a:cubicBezTo>
                  <a:pt x="0" y="16"/>
                  <a:pt x="0" y="16"/>
                  <a:pt x="0" y="16"/>
                </a:cubicBezTo>
                <a:cubicBezTo>
                  <a:pt x="0" y="22"/>
                  <a:pt x="0" y="22"/>
                  <a:pt x="0" y="22"/>
                </a:cubicBezTo>
                <a:cubicBezTo>
                  <a:pt x="0" y="133"/>
                  <a:pt x="0" y="133"/>
                  <a:pt x="0" y="133"/>
                </a:cubicBezTo>
                <a:cubicBezTo>
                  <a:pt x="0" y="165"/>
                  <a:pt x="0" y="165"/>
                  <a:pt x="0" y="165"/>
                </a:cubicBezTo>
                <a:cubicBezTo>
                  <a:pt x="0" y="197"/>
                  <a:pt x="0" y="197"/>
                  <a:pt x="0" y="197"/>
                </a:cubicBezTo>
                <a:cubicBezTo>
                  <a:pt x="0" y="232"/>
                  <a:pt x="29" y="261"/>
                  <a:pt x="64" y="261"/>
                </a:cubicBezTo>
                <a:cubicBezTo>
                  <a:pt x="99" y="261"/>
                  <a:pt x="128" y="232"/>
                  <a:pt x="128" y="197"/>
                </a:cubicBezTo>
                <a:cubicBezTo>
                  <a:pt x="128" y="162"/>
                  <a:pt x="99" y="133"/>
                  <a:pt x="64" y="133"/>
                </a:cubicBezTo>
                <a:close/>
              </a:path>
            </a:pathLst>
          </a:custGeom>
          <a:gradFill>
            <a:gsLst>
              <a:gs pos="100000">
                <a:schemeClr val="accent2">
                  <a:lumMod val="80000"/>
                  <a:lumOff val="20000"/>
                  <a:alpha val="100000"/>
                </a:schemeClr>
              </a:gs>
              <a:gs pos="0">
                <a:schemeClr val="accent2">
                  <a:lumMod val="80000"/>
                  <a:lumOff val="20000"/>
                  <a:alpha val="100000"/>
                </a:schemeClr>
              </a:gs>
            </a:gsLst>
            <a:lin ang="10800000" scaled="0"/>
          </a:gra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2" name="Freeform 1"/>
          <p:cNvSpPr/>
          <p:nvPr>
            <p:custDataLst>
              <p:tags r:id="rId3"/>
            </p:custDataLst>
          </p:nvPr>
        </p:nvSpPr>
        <p:spPr bwMode="auto">
          <a:xfrm flipV="1">
            <a:off x="4316874" y="2312912"/>
            <a:ext cx="1388495" cy="2798838"/>
          </a:xfrm>
          <a:custGeom>
            <a:avLst/>
            <a:gdLst>
              <a:gd name="T0" fmla="*/ 64 w 128"/>
              <a:gd name="T1" fmla="*/ 0 h 258"/>
              <a:gd name="T2" fmla="*/ 0 w 128"/>
              <a:gd name="T3" fmla="*/ 64 h 258"/>
              <a:gd name="T4" fmla="*/ 64 w 128"/>
              <a:gd name="T5" fmla="*/ 128 h 258"/>
              <a:gd name="T6" fmla="*/ 79 w 128"/>
              <a:gd name="T7" fmla="*/ 128 h 258"/>
              <a:gd name="T8" fmla="*/ 63 w 128"/>
              <a:gd name="T9" fmla="*/ 112 h 258"/>
              <a:gd name="T10" fmla="*/ 79 w 128"/>
              <a:gd name="T11" fmla="*/ 96 h 258"/>
              <a:gd name="T12" fmla="*/ 64 w 128"/>
              <a:gd name="T13" fmla="*/ 96 h 258"/>
              <a:gd name="T14" fmla="*/ 32 w 128"/>
              <a:gd name="T15" fmla="*/ 64 h 258"/>
              <a:gd name="T16" fmla="*/ 64 w 128"/>
              <a:gd name="T17" fmla="*/ 32 h 258"/>
              <a:gd name="T18" fmla="*/ 96 w 128"/>
              <a:gd name="T19" fmla="*/ 64 h 258"/>
              <a:gd name="T20" fmla="*/ 96 w 128"/>
              <a:gd name="T21" fmla="*/ 242 h 258"/>
              <a:gd name="T22" fmla="*/ 112 w 128"/>
              <a:gd name="T23" fmla="*/ 258 h 258"/>
              <a:gd name="T24" fmla="*/ 128 w 128"/>
              <a:gd name="T25" fmla="*/ 242 h 258"/>
              <a:gd name="T26" fmla="*/ 128 w 128"/>
              <a:gd name="T27" fmla="*/ 64 h 258"/>
              <a:gd name="T28" fmla="*/ 64 w 128"/>
              <a:gd name="T2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258">
                <a:moveTo>
                  <a:pt x="64" y="0"/>
                </a:moveTo>
                <a:cubicBezTo>
                  <a:pt x="29" y="0"/>
                  <a:pt x="0" y="29"/>
                  <a:pt x="0" y="64"/>
                </a:cubicBezTo>
                <a:cubicBezTo>
                  <a:pt x="0" y="99"/>
                  <a:pt x="29" y="128"/>
                  <a:pt x="64" y="128"/>
                </a:cubicBezTo>
                <a:cubicBezTo>
                  <a:pt x="79" y="128"/>
                  <a:pt x="79" y="128"/>
                  <a:pt x="79" y="128"/>
                </a:cubicBezTo>
                <a:cubicBezTo>
                  <a:pt x="63" y="112"/>
                  <a:pt x="63" y="112"/>
                  <a:pt x="63" y="112"/>
                </a:cubicBezTo>
                <a:cubicBezTo>
                  <a:pt x="79" y="96"/>
                  <a:pt x="79" y="96"/>
                  <a:pt x="79" y="96"/>
                </a:cubicBezTo>
                <a:cubicBezTo>
                  <a:pt x="64" y="96"/>
                  <a:pt x="64" y="96"/>
                  <a:pt x="64" y="96"/>
                </a:cubicBezTo>
                <a:cubicBezTo>
                  <a:pt x="46" y="96"/>
                  <a:pt x="32" y="82"/>
                  <a:pt x="32" y="64"/>
                </a:cubicBezTo>
                <a:cubicBezTo>
                  <a:pt x="32" y="46"/>
                  <a:pt x="46" y="32"/>
                  <a:pt x="64" y="32"/>
                </a:cubicBezTo>
                <a:cubicBezTo>
                  <a:pt x="82" y="32"/>
                  <a:pt x="96" y="46"/>
                  <a:pt x="96" y="64"/>
                </a:cubicBezTo>
                <a:cubicBezTo>
                  <a:pt x="96" y="242"/>
                  <a:pt x="96" y="242"/>
                  <a:pt x="96" y="242"/>
                </a:cubicBezTo>
                <a:cubicBezTo>
                  <a:pt x="112" y="258"/>
                  <a:pt x="112" y="258"/>
                  <a:pt x="112" y="258"/>
                </a:cubicBezTo>
                <a:cubicBezTo>
                  <a:pt x="128" y="242"/>
                  <a:pt x="128" y="242"/>
                  <a:pt x="128" y="242"/>
                </a:cubicBezTo>
                <a:cubicBezTo>
                  <a:pt x="128" y="64"/>
                  <a:pt x="128" y="64"/>
                  <a:pt x="128" y="64"/>
                </a:cubicBezTo>
                <a:cubicBezTo>
                  <a:pt x="128" y="29"/>
                  <a:pt x="99" y="0"/>
                  <a:pt x="64" y="0"/>
                </a:cubicBezTo>
                <a:close/>
              </a:path>
            </a:pathLst>
          </a:custGeom>
          <a:solidFill>
            <a:schemeClr val="accent2">
              <a:lumMod val="40000"/>
              <a:lumOff val="60000"/>
            </a:schemeClr>
          </a:soli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3" name="Freeform 4"/>
          <p:cNvSpPr/>
          <p:nvPr>
            <p:custDataLst>
              <p:tags r:id="rId4"/>
            </p:custDataLst>
          </p:nvPr>
        </p:nvSpPr>
        <p:spPr bwMode="auto">
          <a:xfrm flipV="1">
            <a:off x="5066029" y="3723255"/>
            <a:ext cx="2831035" cy="1388495"/>
          </a:xfrm>
          <a:custGeom>
            <a:avLst/>
            <a:gdLst>
              <a:gd name="T0" fmla="*/ 197 w 261"/>
              <a:gd name="T1" fmla="*/ 0 h 128"/>
              <a:gd name="T2" fmla="*/ 133 w 261"/>
              <a:gd name="T3" fmla="*/ 64 h 128"/>
              <a:gd name="T4" fmla="*/ 133 w 261"/>
              <a:gd name="T5" fmla="*/ 79 h 128"/>
              <a:gd name="T6" fmla="*/ 149 w 261"/>
              <a:gd name="T7" fmla="*/ 63 h 128"/>
              <a:gd name="T8" fmla="*/ 165 w 261"/>
              <a:gd name="T9" fmla="*/ 79 h 128"/>
              <a:gd name="T10" fmla="*/ 165 w 261"/>
              <a:gd name="T11" fmla="*/ 64 h 128"/>
              <a:gd name="T12" fmla="*/ 197 w 261"/>
              <a:gd name="T13" fmla="*/ 32 h 128"/>
              <a:gd name="T14" fmla="*/ 229 w 261"/>
              <a:gd name="T15" fmla="*/ 64 h 128"/>
              <a:gd name="T16" fmla="*/ 197 w 261"/>
              <a:gd name="T17" fmla="*/ 96 h 128"/>
              <a:gd name="T18" fmla="*/ 16 w 261"/>
              <a:gd name="T19" fmla="*/ 96 h 128"/>
              <a:gd name="T20" fmla="*/ 0 w 261"/>
              <a:gd name="T21" fmla="*/ 112 h 128"/>
              <a:gd name="T22" fmla="*/ 16 w 261"/>
              <a:gd name="T23" fmla="*/ 128 h 128"/>
              <a:gd name="T24" fmla="*/ 133 w 261"/>
              <a:gd name="T25" fmla="*/ 128 h 128"/>
              <a:gd name="T26" fmla="*/ 165 w 261"/>
              <a:gd name="T27" fmla="*/ 128 h 128"/>
              <a:gd name="T28" fmla="*/ 197 w 261"/>
              <a:gd name="T29" fmla="*/ 128 h 128"/>
              <a:gd name="T30" fmla="*/ 261 w 261"/>
              <a:gd name="T31" fmla="*/ 64 h 128"/>
              <a:gd name="T32" fmla="*/ 197 w 261"/>
              <a:gd name="T3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28">
                <a:moveTo>
                  <a:pt x="197" y="0"/>
                </a:moveTo>
                <a:cubicBezTo>
                  <a:pt x="162" y="0"/>
                  <a:pt x="133" y="29"/>
                  <a:pt x="133" y="64"/>
                </a:cubicBezTo>
                <a:cubicBezTo>
                  <a:pt x="133" y="79"/>
                  <a:pt x="133" y="79"/>
                  <a:pt x="133" y="79"/>
                </a:cubicBezTo>
                <a:cubicBezTo>
                  <a:pt x="149" y="63"/>
                  <a:pt x="149" y="63"/>
                  <a:pt x="149" y="63"/>
                </a:cubicBezTo>
                <a:cubicBezTo>
                  <a:pt x="165" y="79"/>
                  <a:pt x="165" y="79"/>
                  <a:pt x="165" y="79"/>
                </a:cubicBezTo>
                <a:cubicBezTo>
                  <a:pt x="165" y="64"/>
                  <a:pt x="165" y="64"/>
                  <a:pt x="165" y="64"/>
                </a:cubicBezTo>
                <a:cubicBezTo>
                  <a:pt x="165" y="46"/>
                  <a:pt x="179" y="32"/>
                  <a:pt x="197" y="32"/>
                </a:cubicBezTo>
                <a:cubicBezTo>
                  <a:pt x="215" y="32"/>
                  <a:pt x="229" y="46"/>
                  <a:pt x="229" y="64"/>
                </a:cubicBezTo>
                <a:cubicBezTo>
                  <a:pt x="229" y="82"/>
                  <a:pt x="215" y="96"/>
                  <a:pt x="197" y="96"/>
                </a:cubicBezTo>
                <a:cubicBezTo>
                  <a:pt x="16" y="96"/>
                  <a:pt x="16" y="96"/>
                  <a:pt x="16" y="96"/>
                </a:cubicBezTo>
                <a:cubicBezTo>
                  <a:pt x="0" y="112"/>
                  <a:pt x="0" y="112"/>
                  <a:pt x="0" y="112"/>
                </a:cubicBezTo>
                <a:cubicBezTo>
                  <a:pt x="16" y="128"/>
                  <a:pt x="16" y="128"/>
                  <a:pt x="16" y="128"/>
                </a:cubicBezTo>
                <a:cubicBezTo>
                  <a:pt x="133" y="128"/>
                  <a:pt x="133" y="128"/>
                  <a:pt x="133" y="128"/>
                </a:cubicBezTo>
                <a:cubicBezTo>
                  <a:pt x="165" y="128"/>
                  <a:pt x="165" y="128"/>
                  <a:pt x="165" y="128"/>
                </a:cubicBezTo>
                <a:cubicBezTo>
                  <a:pt x="197" y="128"/>
                  <a:pt x="197" y="128"/>
                  <a:pt x="197" y="128"/>
                </a:cubicBezTo>
                <a:cubicBezTo>
                  <a:pt x="232" y="128"/>
                  <a:pt x="261" y="99"/>
                  <a:pt x="261" y="64"/>
                </a:cubicBezTo>
                <a:cubicBezTo>
                  <a:pt x="261" y="29"/>
                  <a:pt x="232" y="0"/>
                  <a:pt x="197" y="0"/>
                </a:cubicBezTo>
                <a:close/>
              </a:path>
            </a:pathLst>
          </a:custGeom>
          <a:solidFill>
            <a:schemeClr val="accent1">
              <a:lumMod val="60000"/>
              <a:lumOff val="40000"/>
            </a:schemeClr>
          </a:soli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4" name="Freeform 2"/>
          <p:cNvSpPr/>
          <p:nvPr>
            <p:custDataLst>
              <p:tags r:id="rId5"/>
            </p:custDataLst>
          </p:nvPr>
        </p:nvSpPr>
        <p:spPr bwMode="auto">
          <a:xfrm flipV="1">
            <a:off x="4316874" y="1530985"/>
            <a:ext cx="2831035" cy="1388495"/>
          </a:xfrm>
          <a:custGeom>
            <a:avLst/>
            <a:gdLst>
              <a:gd name="connsiteX0" fmla="*/ 1816 w 4924"/>
              <a:gd name="connsiteY0" fmla="*/ 883 h 2415"/>
              <a:gd name="connsiteX1" fmla="*/ 1811 w 4924"/>
              <a:gd name="connsiteY1" fmla="*/ 1208 h 2415"/>
              <a:gd name="connsiteX2" fmla="*/ 1207 w 4924"/>
              <a:gd name="connsiteY2" fmla="*/ 1811 h 2415"/>
              <a:gd name="connsiteX3" fmla="*/ 604 w 4924"/>
              <a:gd name="connsiteY3" fmla="*/ 1208 h 2415"/>
              <a:gd name="connsiteX4" fmla="*/ 1207 w 4924"/>
              <a:gd name="connsiteY4" fmla="*/ 604 h 2415"/>
              <a:gd name="connsiteX5" fmla="*/ 4622 w 4924"/>
              <a:gd name="connsiteY5" fmla="*/ 604 h 2415"/>
              <a:gd name="connsiteX6" fmla="*/ 4924 w 4924"/>
              <a:gd name="connsiteY6" fmla="*/ 302 h 2415"/>
              <a:gd name="connsiteX7" fmla="*/ 4622 w 4924"/>
              <a:gd name="connsiteY7" fmla="*/ 0 h 2415"/>
              <a:gd name="connsiteX8" fmla="*/ 1207 w 4924"/>
              <a:gd name="connsiteY8" fmla="*/ 0 h 2415"/>
              <a:gd name="connsiteX9" fmla="*/ 0 w 4924"/>
              <a:gd name="connsiteY9" fmla="*/ 1208 h 2415"/>
              <a:gd name="connsiteX10" fmla="*/ 1207 w 4924"/>
              <a:gd name="connsiteY10" fmla="*/ 2415 h 2415"/>
              <a:gd name="connsiteX11" fmla="*/ 2415 w 4924"/>
              <a:gd name="connsiteY11" fmla="*/ 1208 h 2415"/>
              <a:gd name="connsiteX12" fmla="*/ 2416 w 4924"/>
              <a:gd name="connsiteY12" fmla="*/ 887 h 2415"/>
              <a:gd name="connsiteX13" fmla="*/ 2116 w 4924"/>
              <a:gd name="connsiteY13" fmla="*/ 1187 h 2415"/>
              <a:gd name="connsiteX14" fmla="*/ 1816 w 4924"/>
              <a:gd name="connsiteY14" fmla="*/ 883 h 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0" t="0" r="r" b="b"/>
            <a:pathLst>
              <a:path w="4924" h="2415">
                <a:moveTo>
                  <a:pt x="1816" y="883"/>
                </a:moveTo>
                <a:cubicBezTo>
                  <a:pt x="1816" y="1167"/>
                  <a:pt x="1811" y="1208"/>
                  <a:pt x="1811" y="1208"/>
                </a:cubicBezTo>
                <a:cubicBezTo>
                  <a:pt x="1811" y="1547"/>
                  <a:pt x="1547" y="1811"/>
                  <a:pt x="1207" y="1811"/>
                </a:cubicBezTo>
                <a:cubicBezTo>
                  <a:pt x="868" y="1811"/>
                  <a:pt x="604" y="1547"/>
                  <a:pt x="604" y="1208"/>
                </a:cubicBezTo>
                <a:cubicBezTo>
                  <a:pt x="604" y="868"/>
                  <a:pt x="868" y="604"/>
                  <a:pt x="1207" y="604"/>
                </a:cubicBezTo>
                <a:cubicBezTo>
                  <a:pt x="4622" y="604"/>
                  <a:pt x="4622" y="604"/>
                  <a:pt x="4622" y="604"/>
                </a:cubicBezTo>
                <a:cubicBezTo>
                  <a:pt x="4924" y="302"/>
                  <a:pt x="4924" y="302"/>
                  <a:pt x="4924" y="302"/>
                </a:cubicBezTo>
                <a:cubicBezTo>
                  <a:pt x="4622" y="0"/>
                  <a:pt x="4622" y="0"/>
                  <a:pt x="4622" y="0"/>
                </a:cubicBezTo>
                <a:cubicBezTo>
                  <a:pt x="1207" y="0"/>
                  <a:pt x="1207" y="0"/>
                  <a:pt x="1207" y="0"/>
                </a:cubicBezTo>
                <a:cubicBezTo>
                  <a:pt x="547" y="0"/>
                  <a:pt x="0" y="547"/>
                  <a:pt x="0" y="1208"/>
                </a:cubicBezTo>
                <a:cubicBezTo>
                  <a:pt x="0" y="1868"/>
                  <a:pt x="547" y="2415"/>
                  <a:pt x="1207" y="2415"/>
                </a:cubicBezTo>
                <a:cubicBezTo>
                  <a:pt x="1868" y="2415"/>
                  <a:pt x="2415" y="1868"/>
                  <a:pt x="2415" y="1208"/>
                </a:cubicBezTo>
                <a:cubicBezTo>
                  <a:pt x="2415" y="924"/>
                  <a:pt x="2416" y="887"/>
                  <a:pt x="2416" y="887"/>
                </a:cubicBezTo>
                <a:cubicBezTo>
                  <a:pt x="2114" y="1189"/>
                  <a:pt x="2116" y="1187"/>
                  <a:pt x="2116" y="1187"/>
                </a:cubicBezTo>
                <a:lnTo>
                  <a:pt x="1816" y="883"/>
                </a:lnTo>
                <a:close/>
              </a:path>
            </a:pathLst>
          </a:custGeom>
          <a:solidFill>
            <a:schemeClr val="accent1"/>
          </a:solidFill>
          <a:ln w="15875">
            <a:noFill/>
          </a:ln>
          <a:effectLst/>
        </p:spPr>
        <p:txBody>
          <a:bodyPr vert="horz" wrap="square" lIns="91440" tIns="45721" rIns="91440" bIns="45721" numCol="1" anchor="t" anchorCtr="0" compatLnSpc="1">
            <a:noAutofit/>
          </a:bodyPr>
          <a:p>
            <a:pPr lvl="0" algn="l">
              <a:buClrTx/>
              <a:buSzTx/>
              <a:buFontTx/>
            </a:pPr>
            <a:endParaRPr lang="en-US">
              <a:solidFill>
                <a:schemeClr val="tx1"/>
              </a:solidFill>
              <a:sym typeface="+mn-ea"/>
            </a:endParaRPr>
          </a:p>
        </p:txBody>
      </p:sp>
      <p:cxnSp>
        <p:nvCxnSpPr>
          <p:cNvPr id="192" name="Straight Connector 24"/>
          <p:cNvCxnSpPr/>
          <p:nvPr>
            <p:custDataLst>
              <p:tags r:id="rId6"/>
            </p:custDataLst>
          </p:nvPr>
        </p:nvCxnSpPr>
        <p:spPr>
          <a:xfrm flipH="1">
            <a:off x="3489526" y="2280715"/>
            <a:ext cx="619312" cy="0"/>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96" name="Straight Connector 29"/>
          <p:cNvCxnSpPr/>
          <p:nvPr>
            <p:custDataLst>
              <p:tags r:id="rId7"/>
            </p:custDataLst>
          </p:nvPr>
        </p:nvCxnSpPr>
        <p:spPr>
          <a:xfrm flipH="1">
            <a:off x="8102320" y="2280715"/>
            <a:ext cx="619312" cy="0"/>
          </a:xfrm>
          <a:prstGeom prst="line">
            <a:avLst/>
          </a:prstGeom>
          <a:ln w="25400">
            <a:solidFill>
              <a:schemeClr val="accent2"/>
            </a:solidFill>
            <a:prstDash val="sysDot"/>
          </a:ln>
        </p:spPr>
        <p:style>
          <a:lnRef idx="1">
            <a:schemeClr val="accent1"/>
          </a:lnRef>
          <a:fillRef idx="0">
            <a:schemeClr val="accent1"/>
          </a:fillRef>
          <a:effectRef idx="0">
            <a:schemeClr val="accent1"/>
          </a:effectRef>
          <a:fontRef idx="minor">
            <a:schemeClr val="tx1"/>
          </a:fontRef>
        </p:style>
      </p:cxnSp>
      <p:pic>
        <p:nvPicPr>
          <p:cNvPr id="12"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885496" y="2094432"/>
            <a:ext cx="270225" cy="270225"/>
          </a:xfrm>
          <a:prstGeom prst="rect">
            <a:avLst/>
          </a:prstGeom>
        </p:spPr>
      </p:pic>
      <p:cxnSp>
        <p:nvCxnSpPr>
          <p:cNvPr id="200" name="Straight Connector 24"/>
          <p:cNvCxnSpPr/>
          <p:nvPr>
            <p:custDataLst>
              <p:tags r:id="rId11"/>
            </p:custDataLst>
          </p:nvPr>
        </p:nvCxnSpPr>
        <p:spPr>
          <a:xfrm flipH="1">
            <a:off x="3489526" y="4419515"/>
            <a:ext cx="619312" cy="0"/>
          </a:xfrm>
          <a:prstGeom prst="line">
            <a:avLst/>
          </a:prstGeom>
          <a:ln w="254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204" name="Straight Connector 29"/>
          <p:cNvCxnSpPr/>
          <p:nvPr>
            <p:custDataLst>
              <p:tags r:id="rId12"/>
            </p:custDataLst>
          </p:nvPr>
        </p:nvCxnSpPr>
        <p:spPr>
          <a:xfrm flipH="1">
            <a:off x="8102895" y="4419515"/>
            <a:ext cx="619312" cy="0"/>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13"/>
            </p:custDataLst>
          </p:nvPr>
        </p:nvSpPr>
        <p:spPr>
          <a:xfrm>
            <a:off x="1064260" y="1658620"/>
            <a:ext cx="2244090" cy="11341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dirty="0">
                <a:solidFill>
                  <a:schemeClr val="tx1">
                    <a:lumMod val="85000"/>
                    <a:lumOff val="15000"/>
                  </a:schemeClr>
                </a:solidFill>
                <a:uFillTx/>
                <a:latin typeface="+中文正文" charset="0"/>
                <a:sym typeface="+mn-ea"/>
              </a:rPr>
              <a:t>（</a:t>
            </a:r>
            <a:r>
              <a:rPr lang="en-US" altLang="zh-CN" dirty="0">
                <a:solidFill>
                  <a:schemeClr val="tx1">
                    <a:lumMod val="85000"/>
                    <a:lumOff val="15000"/>
                  </a:schemeClr>
                </a:solidFill>
                <a:uFillTx/>
                <a:latin typeface="+中文正文" charset="0"/>
                <a:sym typeface="+mn-ea"/>
              </a:rPr>
              <a:t>1</a:t>
            </a:r>
            <a:r>
              <a:rPr lang="zh-CN" altLang="en-US" dirty="0">
                <a:solidFill>
                  <a:schemeClr val="tx1">
                    <a:lumMod val="85000"/>
                    <a:lumOff val="15000"/>
                  </a:schemeClr>
                </a:solidFill>
                <a:uFillTx/>
                <a:latin typeface="+中文正文" charset="0"/>
                <a:sym typeface="+mn-ea"/>
              </a:rPr>
              <a:t>）使用、检查、移动或维修电气设备时，严格遵守有关安全规程和操作规程。</a:t>
            </a:r>
            <a:endParaRPr lang="zh-CN" altLang="en-US" dirty="0">
              <a:solidFill>
                <a:schemeClr val="tx1">
                  <a:lumMod val="85000"/>
                  <a:lumOff val="15000"/>
                </a:schemeClr>
              </a:solidFill>
              <a:uFillTx/>
              <a:latin typeface="+中文正文" charset="0"/>
              <a:sym typeface="+mn-ea"/>
            </a:endParaRPr>
          </a:p>
        </p:txBody>
      </p:sp>
      <p:pic>
        <p:nvPicPr>
          <p:cNvPr id="15" name="图片 5" descr="343439383331313b343532303032323bb2fac6b7d5b9cab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040394" y="2066260"/>
            <a:ext cx="325954" cy="325954"/>
          </a:xfrm>
          <a:prstGeom prst="rect">
            <a:avLst/>
          </a:prstGeom>
        </p:spPr>
      </p:pic>
      <p:sp>
        <p:nvSpPr>
          <p:cNvPr id="23" name="矩形 22"/>
          <p:cNvSpPr/>
          <p:nvPr>
            <p:custDataLst>
              <p:tags r:id="rId17"/>
            </p:custDataLst>
          </p:nvPr>
        </p:nvSpPr>
        <p:spPr>
          <a:xfrm>
            <a:off x="1045845" y="4001770"/>
            <a:ext cx="2335530" cy="11341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dirty="0">
                <a:solidFill>
                  <a:schemeClr val="tx1">
                    <a:lumMod val="85000"/>
                    <a:lumOff val="15000"/>
                  </a:schemeClr>
                </a:solidFill>
                <a:uFillTx/>
                <a:latin typeface="+中文正文" charset="0"/>
                <a:sym typeface="+mn-ea"/>
              </a:rPr>
              <a:t>（</a:t>
            </a:r>
            <a:r>
              <a:rPr lang="en-US" altLang="zh-CN" dirty="0">
                <a:solidFill>
                  <a:schemeClr val="tx1">
                    <a:lumMod val="85000"/>
                    <a:lumOff val="15000"/>
                  </a:schemeClr>
                </a:solidFill>
                <a:uFillTx/>
                <a:latin typeface="+中文正文" charset="0"/>
                <a:sym typeface="+mn-ea"/>
              </a:rPr>
              <a:t>4</a:t>
            </a:r>
            <a:r>
              <a:rPr lang="zh-CN" altLang="en-US" dirty="0">
                <a:solidFill>
                  <a:schemeClr val="tx1">
                    <a:lumMod val="85000"/>
                    <a:lumOff val="15000"/>
                  </a:schemeClr>
                </a:solidFill>
                <a:uFillTx/>
                <a:latin typeface="+中文正文" charset="0"/>
                <a:sym typeface="+mn-ea"/>
              </a:rPr>
              <a:t>）操作按钮、按键时，劳动者应注意设施是否破损漏电。</a:t>
            </a:r>
            <a:endParaRPr lang="zh-CN" altLang="en-US" dirty="0">
              <a:solidFill>
                <a:schemeClr val="tx1">
                  <a:lumMod val="85000"/>
                  <a:lumOff val="15000"/>
                </a:schemeClr>
              </a:solidFill>
              <a:uFillTx/>
              <a:latin typeface="+中文正文" charset="0"/>
              <a:sym typeface="+mn-ea"/>
            </a:endParaRPr>
          </a:p>
          <a:p>
            <a:pPr>
              <a:lnSpc>
                <a:spcPct val="150000"/>
              </a:lnSpc>
            </a:pPr>
            <a:endParaRPr lang="zh-CN" altLang="en-US" dirty="0">
              <a:solidFill>
                <a:schemeClr val="tx1">
                  <a:lumMod val="85000"/>
                  <a:lumOff val="15000"/>
                </a:schemeClr>
              </a:solidFill>
              <a:uFillTx/>
              <a:latin typeface="+中文正文" charset="0"/>
              <a:sym typeface="+mn-ea"/>
            </a:endParaRPr>
          </a:p>
        </p:txBody>
      </p:sp>
      <p:sp>
        <p:nvSpPr>
          <p:cNvPr id="24" name="矩形 23"/>
          <p:cNvSpPr/>
          <p:nvPr>
            <p:custDataLst>
              <p:tags r:id="rId18"/>
            </p:custDataLst>
          </p:nvPr>
        </p:nvSpPr>
        <p:spPr>
          <a:xfrm>
            <a:off x="8905875" y="1658620"/>
            <a:ext cx="2310765" cy="11341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dirty="0">
                <a:solidFill>
                  <a:schemeClr val="tx1">
                    <a:lumMod val="85000"/>
                    <a:lumOff val="15000"/>
                  </a:schemeClr>
                </a:solidFill>
                <a:uFillTx/>
                <a:latin typeface="+中文正文" charset="0"/>
                <a:sym typeface="+mn-ea"/>
              </a:rPr>
              <a:t>（</a:t>
            </a:r>
            <a:r>
              <a:rPr lang="en-US" altLang="zh-CN" dirty="0">
                <a:solidFill>
                  <a:schemeClr val="tx1">
                    <a:lumMod val="85000"/>
                    <a:lumOff val="15000"/>
                  </a:schemeClr>
                </a:solidFill>
                <a:uFillTx/>
                <a:latin typeface="+中文正文" charset="0"/>
                <a:sym typeface="+mn-ea"/>
              </a:rPr>
              <a:t>2</a:t>
            </a:r>
            <a:r>
              <a:rPr lang="zh-CN" altLang="en-US" dirty="0">
                <a:solidFill>
                  <a:schemeClr val="tx1">
                    <a:lumMod val="85000"/>
                    <a:lumOff val="15000"/>
                  </a:schemeClr>
                </a:solidFill>
                <a:uFillTx/>
                <a:latin typeface="+中文正文" charset="0"/>
                <a:sym typeface="+mn-ea"/>
              </a:rPr>
              <a:t>）尽量不带电作业，高温、潮湿处等危险场所严禁带电作业</a:t>
            </a:r>
            <a:r>
              <a:rPr lang="en-US" altLang="zh-CN" dirty="0">
                <a:solidFill>
                  <a:schemeClr val="tx1">
                    <a:lumMod val="85000"/>
                    <a:lumOff val="15000"/>
                  </a:schemeClr>
                </a:solidFill>
                <a:uFillTx/>
                <a:latin typeface="+中文正文" charset="0"/>
                <a:sym typeface="+mn-ea"/>
              </a:rPr>
              <a:t>。</a:t>
            </a:r>
            <a:endParaRPr lang="en-US" altLang="zh-CN" dirty="0">
              <a:solidFill>
                <a:schemeClr val="tx1">
                  <a:lumMod val="85000"/>
                  <a:lumOff val="15000"/>
                </a:schemeClr>
              </a:solidFill>
              <a:uFillTx/>
              <a:latin typeface="+中文正文" charset="0"/>
              <a:sym typeface="+mn-ea"/>
            </a:endParaRPr>
          </a:p>
        </p:txBody>
      </p:sp>
      <p:sp>
        <p:nvSpPr>
          <p:cNvPr id="25" name="矩形 24"/>
          <p:cNvSpPr/>
          <p:nvPr>
            <p:custDataLst>
              <p:tags r:id="rId19"/>
            </p:custDataLst>
          </p:nvPr>
        </p:nvSpPr>
        <p:spPr>
          <a:xfrm>
            <a:off x="8905875" y="3850640"/>
            <a:ext cx="2766060" cy="11341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dirty="0">
                <a:solidFill>
                  <a:schemeClr val="tx1">
                    <a:lumMod val="85000"/>
                    <a:lumOff val="15000"/>
                  </a:schemeClr>
                </a:solidFill>
                <a:uFillTx/>
                <a:latin typeface="+中文正文" charset="0"/>
                <a:sym typeface="+mn-ea"/>
              </a:rPr>
              <a:t>（</a:t>
            </a:r>
            <a:r>
              <a:rPr lang="en-US" altLang="zh-CN" dirty="0">
                <a:solidFill>
                  <a:schemeClr val="tx1">
                    <a:lumMod val="85000"/>
                    <a:lumOff val="15000"/>
                  </a:schemeClr>
                </a:solidFill>
                <a:uFillTx/>
                <a:latin typeface="+中文正文" charset="0"/>
                <a:sym typeface="+mn-ea"/>
              </a:rPr>
              <a:t>3</a:t>
            </a:r>
            <a:r>
              <a:rPr lang="zh-CN" altLang="en-US" dirty="0">
                <a:solidFill>
                  <a:schemeClr val="tx1">
                    <a:lumMod val="85000"/>
                    <a:lumOff val="15000"/>
                  </a:schemeClr>
                </a:solidFill>
                <a:uFillTx/>
                <a:latin typeface="+中文正文" charset="0"/>
                <a:sym typeface="+mn-ea"/>
              </a:rPr>
              <a:t>）小心谨慎地打开或关闭空气开关、断路器、刀闸开关等设施。需要特别注意的是，除操作手柄外，不要触摸其他部位。</a:t>
            </a:r>
            <a:endParaRPr lang="zh-CN" altLang="en-US" dirty="0">
              <a:solidFill>
                <a:schemeClr val="tx1">
                  <a:lumMod val="85000"/>
                  <a:lumOff val="15000"/>
                </a:schemeClr>
              </a:solidFill>
              <a:uFillTx/>
              <a:latin typeface="+中文正文" charset="0"/>
              <a:sym typeface="+mn-ea"/>
            </a:endParaRPr>
          </a:p>
        </p:txBody>
      </p:sp>
      <p:pic>
        <p:nvPicPr>
          <p:cNvPr id="26" name="图片 11" descr="343439383331313b343532303032373bbfcdbba7b5b5b0b8"/>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066267" y="4276928"/>
            <a:ext cx="286839" cy="286839"/>
          </a:xfrm>
          <a:prstGeom prst="rect">
            <a:avLst/>
          </a:prstGeom>
        </p:spPr>
      </p:pic>
      <p:pic>
        <p:nvPicPr>
          <p:cNvPr id="27" name="图片 16" descr="343439383331313b343532303033323bd3a6d3c3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4889520" y="4285552"/>
            <a:ext cx="268500" cy="268500"/>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 name="Freeform 3"/>
          <p:cNvSpPr/>
          <p:nvPr>
            <p:custDataLst>
              <p:tags r:id="rId1"/>
            </p:custDataLst>
          </p:nvPr>
        </p:nvSpPr>
        <p:spPr bwMode="auto">
          <a:xfrm flipV="1">
            <a:off x="6509144" y="1531560"/>
            <a:ext cx="1388495" cy="2831035"/>
          </a:xfrm>
          <a:custGeom>
            <a:avLst/>
            <a:gdLst>
              <a:gd name="T0" fmla="*/ 64 w 128"/>
              <a:gd name="T1" fmla="*/ 133 h 261"/>
              <a:gd name="T2" fmla="*/ 49 w 128"/>
              <a:gd name="T3" fmla="*/ 133 h 261"/>
              <a:gd name="T4" fmla="*/ 65 w 128"/>
              <a:gd name="T5" fmla="*/ 149 h 261"/>
              <a:gd name="T6" fmla="*/ 49 w 128"/>
              <a:gd name="T7" fmla="*/ 165 h 261"/>
              <a:gd name="T8" fmla="*/ 64 w 128"/>
              <a:gd name="T9" fmla="*/ 165 h 261"/>
              <a:gd name="T10" fmla="*/ 96 w 128"/>
              <a:gd name="T11" fmla="*/ 197 h 261"/>
              <a:gd name="T12" fmla="*/ 64 w 128"/>
              <a:gd name="T13" fmla="*/ 229 h 261"/>
              <a:gd name="T14" fmla="*/ 32 w 128"/>
              <a:gd name="T15" fmla="*/ 197 h 261"/>
              <a:gd name="T16" fmla="*/ 32 w 128"/>
              <a:gd name="T17" fmla="*/ 22 h 261"/>
              <a:gd name="T18" fmla="*/ 32 w 128"/>
              <a:gd name="T19" fmla="*/ 16 h 261"/>
              <a:gd name="T20" fmla="*/ 16 w 128"/>
              <a:gd name="T21" fmla="*/ 0 h 261"/>
              <a:gd name="T22" fmla="*/ 0 w 128"/>
              <a:gd name="T23" fmla="*/ 16 h 261"/>
              <a:gd name="T24" fmla="*/ 0 w 128"/>
              <a:gd name="T25" fmla="*/ 22 h 261"/>
              <a:gd name="T26" fmla="*/ 0 w 128"/>
              <a:gd name="T27" fmla="*/ 133 h 261"/>
              <a:gd name="T28" fmla="*/ 0 w 128"/>
              <a:gd name="T29" fmla="*/ 165 h 261"/>
              <a:gd name="T30" fmla="*/ 0 w 128"/>
              <a:gd name="T31" fmla="*/ 197 h 261"/>
              <a:gd name="T32" fmla="*/ 64 w 128"/>
              <a:gd name="T33" fmla="*/ 261 h 261"/>
              <a:gd name="T34" fmla="*/ 128 w 128"/>
              <a:gd name="T35" fmla="*/ 197 h 261"/>
              <a:gd name="T36" fmla="*/ 64 w 128"/>
              <a:gd name="T37" fmla="*/ 13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61">
                <a:moveTo>
                  <a:pt x="64" y="133"/>
                </a:moveTo>
                <a:cubicBezTo>
                  <a:pt x="49" y="133"/>
                  <a:pt x="49" y="133"/>
                  <a:pt x="49" y="133"/>
                </a:cubicBezTo>
                <a:cubicBezTo>
                  <a:pt x="65" y="149"/>
                  <a:pt x="65" y="149"/>
                  <a:pt x="65" y="149"/>
                </a:cubicBezTo>
                <a:cubicBezTo>
                  <a:pt x="49" y="165"/>
                  <a:pt x="49" y="165"/>
                  <a:pt x="49" y="165"/>
                </a:cubicBezTo>
                <a:cubicBezTo>
                  <a:pt x="64" y="165"/>
                  <a:pt x="64" y="165"/>
                  <a:pt x="64" y="165"/>
                </a:cubicBezTo>
                <a:cubicBezTo>
                  <a:pt x="82" y="165"/>
                  <a:pt x="96" y="179"/>
                  <a:pt x="96" y="197"/>
                </a:cubicBezTo>
                <a:cubicBezTo>
                  <a:pt x="96" y="215"/>
                  <a:pt x="82" y="229"/>
                  <a:pt x="64" y="229"/>
                </a:cubicBezTo>
                <a:cubicBezTo>
                  <a:pt x="46" y="229"/>
                  <a:pt x="32" y="215"/>
                  <a:pt x="32" y="197"/>
                </a:cubicBezTo>
                <a:cubicBezTo>
                  <a:pt x="32" y="22"/>
                  <a:pt x="32" y="22"/>
                  <a:pt x="32" y="22"/>
                </a:cubicBezTo>
                <a:cubicBezTo>
                  <a:pt x="32" y="16"/>
                  <a:pt x="32" y="16"/>
                  <a:pt x="32" y="16"/>
                </a:cubicBezTo>
                <a:cubicBezTo>
                  <a:pt x="16" y="0"/>
                  <a:pt x="16" y="0"/>
                  <a:pt x="16" y="0"/>
                </a:cubicBezTo>
                <a:cubicBezTo>
                  <a:pt x="0" y="16"/>
                  <a:pt x="0" y="16"/>
                  <a:pt x="0" y="16"/>
                </a:cubicBezTo>
                <a:cubicBezTo>
                  <a:pt x="0" y="22"/>
                  <a:pt x="0" y="22"/>
                  <a:pt x="0" y="22"/>
                </a:cubicBezTo>
                <a:cubicBezTo>
                  <a:pt x="0" y="133"/>
                  <a:pt x="0" y="133"/>
                  <a:pt x="0" y="133"/>
                </a:cubicBezTo>
                <a:cubicBezTo>
                  <a:pt x="0" y="165"/>
                  <a:pt x="0" y="165"/>
                  <a:pt x="0" y="165"/>
                </a:cubicBezTo>
                <a:cubicBezTo>
                  <a:pt x="0" y="197"/>
                  <a:pt x="0" y="197"/>
                  <a:pt x="0" y="197"/>
                </a:cubicBezTo>
                <a:cubicBezTo>
                  <a:pt x="0" y="232"/>
                  <a:pt x="29" y="261"/>
                  <a:pt x="64" y="261"/>
                </a:cubicBezTo>
                <a:cubicBezTo>
                  <a:pt x="99" y="261"/>
                  <a:pt x="128" y="232"/>
                  <a:pt x="128" y="197"/>
                </a:cubicBezTo>
                <a:cubicBezTo>
                  <a:pt x="128" y="162"/>
                  <a:pt x="99" y="133"/>
                  <a:pt x="64" y="133"/>
                </a:cubicBezTo>
                <a:close/>
              </a:path>
            </a:pathLst>
          </a:custGeom>
          <a:gradFill>
            <a:gsLst>
              <a:gs pos="100000">
                <a:schemeClr val="accent6">
                  <a:lumMod val="80000"/>
                  <a:lumOff val="20000"/>
                  <a:alpha val="100000"/>
                </a:schemeClr>
              </a:gs>
              <a:gs pos="0">
                <a:schemeClr val="accent6">
                  <a:lumMod val="80000"/>
                  <a:lumOff val="20000"/>
                  <a:alpha val="100000"/>
                </a:schemeClr>
              </a:gs>
            </a:gsLst>
            <a:lin ang="10800000" scaled="0"/>
          </a:gra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2" name="Freeform 1"/>
          <p:cNvSpPr/>
          <p:nvPr>
            <p:custDataLst>
              <p:tags r:id="rId2"/>
            </p:custDataLst>
          </p:nvPr>
        </p:nvSpPr>
        <p:spPr bwMode="auto">
          <a:xfrm flipV="1">
            <a:off x="4316874" y="2312912"/>
            <a:ext cx="1388495" cy="2798838"/>
          </a:xfrm>
          <a:custGeom>
            <a:avLst/>
            <a:gdLst>
              <a:gd name="T0" fmla="*/ 64 w 128"/>
              <a:gd name="T1" fmla="*/ 0 h 258"/>
              <a:gd name="T2" fmla="*/ 0 w 128"/>
              <a:gd name="T3" fmla="*/ 64 h 258"/>
              <a:gd name="T4" fmla="*/ 64 w 128"/>
              <a:gd name="T5" fmla="*/ 128 h 258"/>
              <a:gd name="T6" fmla="*/ 79 w 128"/>
              <a:gd name="T7" fmla="*/ 128 h 258"/>
              <a:gd name="T8" fmla="*/ 63 w 128"/>
              <a:gd name="T9" fmla="*/ 112 h 258"/>
              <a:gd name="T10" fmla="*/ 79 w 128"/>
              <a:gd name="T11" fmla="*/ 96 h 258"/>
              <a:gd name="T12" fmla="*/ 64 w 128"/>
              <a:gd name="T13" fmla="*/ 96 h 258"/>
              <a:gd name="T14" fmla="*/ 32 w 128"/>
              <a:gd name="T15" fmla="*/ 64 h 258"/>
              <a:gd name="T16" fmla="*/ 64 w 128"/>
              <a:gd name="T17" fmla="*/ 32 h 258"/>
              <a:gd name="T18" fmla="*/ 96 w 128"/>
              <a:gd name="T19" fmla="*/ 64 h 258"/>
              <a:gd name="T20" fmla="*/ 96 w 128"/>
              <a:gd name="T21" fmla="*/ 242 h 258"/>
              <a:gd name="T22" fmla="*/ 112 w 128"/>
              <a:gd name="T23" fmla="*/ 258 h 258"/>
              <a:gd name="T24" fmla="*/ 128 w 128"/>
              <a:gd name="T25" fmla="*/ 242 h 258"/>
              <a:gd name="T26" fmla="*/ 128 w 128"/>
              <a:gd name="T27" fmla="*/ 64 h 258"/>
              <a:gd name="T28" fmla="*/ 64 w 128"/>
              <a:gd name="T2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258">
                <a:moveTo>
                  <a:pt x="64" y="0"/>
                </a:moveTo>
                <a:cubicBezTo>
                  <a:pt x="29" y="0"/>
                  <a:pt x="0" y="29"/>
                  <a:pt x="0" y="64"/>
                </a:cubicBezTo>
                <a:cubicBezTo>
                  <a:pt x="0" y="99"/>
                  <a:pt x="29" y="128"/>
                  <a:pt x="64" y="128"/>
                </a:cubicBezTo>
                <a:cubicBezTo>
                  <a:pt x="79" y="128"/>
                  <a:pt x="79" y="128"/>
                  <a:pt x="79" y="128"/>
                </a:cubicBezTo>
                <a:cubicBezTo>
                  <a:pt x="63" y="112"/>
                  <a:pt x="63" y="112"/>
                  <a:pt x="63" y="112"/>
                </a:cubicBezTo>
                <a:cubicBezTo>
                  <a:pt x="79" y="96"/>
                  <a:pt x="79" y="96"/>
                  <a:pt x="79" y="96"/>
                </a:cubicBezTo>
                <a:cubicBezTo>
                  <a:pt x="64" y="96"/>
                  <a:pt x="64" y="96"/>
                  <a:pt x="64" y="96"/>
                </a:cubicBezTo>
                <a:cubicBezTo>
                  <a:pt x="46" y="96"/>
                  <a:pt x="32" y="82"/>
                  <a:pt x="32" y="64"/>
                </a:cubicBezTo>
                <a:cubicBezTo>
                  <a:pt x="32" y="46"/>
                  <a:pt x="46" y="32"/>
                  <a:pt x="64" y="32"/>
                </a:cubicBezTo>
                <a:cubicBezTo>
                  <a:pt x="82" y="32"/>
                  <a:pt x="96" y="46"/>
                  <a:pt x="96" y="64"/>
                </a:cubicBezTo>
                <a:cubicBezTo>
                  <a:pt x="96" y="242"/>
                  <a:pt x="96" y="242"/>
                  <a:pt x="96" y="242"/>
                </a:cubicBezTo>
                <a:cubicBezTo>
                  <a:pt x="112" y="258"/>
                  <a:pt x="112" y="258"/>
                  <a:pt x="112" y="258"/>
                </a:cubicBezTo>
                <a:cubicBezTo>
                  <a:pt x="128" y="242"/>
                  <a:pt x="128" y="242"/>
                  <a:pt x="128" y="242"/>
                </a:cubicBezTo>
                <a:cubicBezTo>
                  <a:pt x="128" y="64"/>
                  <a:pt x="128" y="64"/>
                  <a:pt x="128" y="64"/>
                </a:cubicBezTo>
                <a:cubicBezTo>
                  <a:pt x="128" y="29"/>
                  <a:pt x="99" y="0"/>
                  <a:pt x="64" y="0"/>
                </a:cubicBezTo>
                <a:close/>
              </a:path>
            </a:pathLst>
          </a:custGeom>
          <a:solidFill>
            <a:schemeClr val="accent6">
              <a:lumMod val="40000"/>
              <a:lumOff val="60000"/>
            </a:schemeClr>
          </a:soli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3" name="Freeform 4"/>
          <p:cNvSpPr/>
          <p:nvPr>
            <p:custDataLst>
              <p:tags r:id="rId3"/>
            </p:custDataLst>
          </p:nvPr>
        </p:nvSpPr>
        <p:spPr bwMode="auto">
          <a:xfrm flipV="1">
            <a:off x="5066029" y="3723255"/>
            <a:ext cx="2831035" cy="1388495"/>
          </a:xfrm>
          <a:custGeom>
            <a:avLst/>
            <a:gdLst>
              <a:gd name="T0" fmla="*/ 197 w 261"/>
              <a:gd name="T1" fmla="*/ 0 h 128"/>
              <a:gd name="T2" fmla="*/ 133 w 261"/>
              <a:gd name="T3" fmla="*/ 64 h 128"/>
              <a:gd name="T4" fmla="*/ 133 w 261"/>
              <a:gd name="T5" fmla="*/ 79 h 128"/>
              <a:gd name="T6" fmla="*/ 149 w 261"/>
              <a:gd name="T7" fmla="*/ 63 h 128"/>
              <a:gd name="T8" fmla="*/ 165 w 261"/>
              <a:gd name="T9" fmla="*/ 79 h 128"/>
              <a:gd name="T10" fmla="*/ 165 w 261"/>
              <a:gd name="T11" fmla="*/ 64 h 128"/>
              <a:gd name="T12" fmla="*/ 197 w 261"/>
              <a:gd name="T13" fmla="*/ 32 h 128"/>
              <a:gd name="T14" fmla="*/ 229 w 261"/>
              <a:gd name="T15" fmla="*/ 64 h 128"/>
              <a:gd name="T16" fmla="*/ 197 w 261"/>
              <a:gd name="T17" fmla="*/ 96 h 128"/>
              <a:gd name="T18" fmla="*/ 16 w 261"/>
              <a:gd name="T19" fmla="*/ 96 h 128"/>
              <a:gd name="T20" fmla="*/ 0 w 261"/>
              <a:gd name="T21" fmla="*/ 112 h 128"/>
              <a:gd name="T22" fmla="*/ 16 w 261"/>
              <a:gd name="T23" fmla="*/ 128 h 128"/>
              <a:gd name="T24" fmla="*/ 133 w 261"/>
              <a:gd name="T25" fmla="*/ 128 h 128"/>
              <a:gd name="T26" fmla="*/ 165 w 261"/>
              <a:gd name="T27" fmla="*/ 128 h 128"/>
              <a:gd name="T28" fmla="*/ 197 w 261"/>
              <a:gd name="T29" fmla="*/ 128 h 128"/>
              <a:gd name="T30" fmla="*/ 261 w 261"/>
              <a:gd name="T31" fmla="*/ 64 h 128"/>
              <a:gd name="T32" fmla="*/ 197 w 261"/>
              <a:gd name="T3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28">
                <a:moveTo>
                  <a:pt x="197" y="0"/>
                </a:moveTo>
                <a:cubicBezTo>
                  <a:pt x="162" y="0"/>
                  <a:pt x="133" y="29"/>
                  <a:pt x="133" y="64"/>
                </a:cubicBezTo>
                <a:cubicBezTo>
                  <a:pt x="133" y="79"/>
                  <a:pt x="133" y="79"/>
                  <a:pt x="133" y="79"/>
                </a:cubicBezTo>
                <a:cubicBezTo>
                  <a:pt x="149" y="63"/>
                  <a:pt x="149" y="63"/>
                  <a:pt x="149" y="63"/>
                </a:cubicBezTo>
                <a:cubicBezTo>
                  <a:pt x="165" y="79"/>
                  <a:pt x="165" y="79"/>
                  <a:pt x="165" y="79"/>
                </a:cubicBezTo>
                <a:cubicBezTo>
                  <a:pt x="165" y="64"/>
                  <a:pt x="165" y="64"/>
                  <a:pt x="165" y="64"/>
                </a:cubicBezTo>
                <a:cubicBezTo>
                  <a:pt x="165" y="46"/>
                  <a:pt x="179" y="32"/>
                  <a:pt x="197" y="32"/>
                </a:cubicBezTo>
                <a:cubicBezTo>
                  <a:pt x="215" y="32"/>
                  <a:pt x="229" y="46"/>
                  <a:pt x="229" y="64"/>
                </a:cubicBezTo>
                <a:cubicBezTo>
                  <a:pt x="229" y="82"/>
                  <a:pt x="215" y="96"/>
                  <a:pt x="197" y="96"/>
                </a:cubicBezTo>
                <a:cubicBezTo>
                  <a:pt x="16" y="96"/>
                  <a:pt x="16" y="96"/>
                  <a:pt x="16" y="96"/>
                </a:cubicBezTo>
                <a:cubicBezTo>
                  <a:pt x="0" y="112"/>
                  <a:pt x="0" y="112"/>
                  <a:pt x="0" y="112"/>
                </a:cubicBezTo>
                <a:cubicBezTo>
                  <a:pt x="16" y="128"/>
                  <a:pt x="16" y="128"/>
                  <a:pt x="16" y="128"/>
                </a:cubicBezTo>
                <a:cubicBezTo>
                  <a:pt x="133" y="128"/>
                  <a:pt x="133" y="128"/>
                  <a:pt x="133" y="128"/>
                </a:cubicBezTo>
                <a:cubicBezTo>
                  <a:pt x="165" y="128"/>
                  <a:pt x="165" y="128"/>
                  <a:pt x="165" y="128"/>
                </a:cubicBezTo>
                <a:cubicBezTo>
                  <a:pt x="197" y="128"/>
                  <a:pt x="197" y="128"/>
                  <a:pt x="197" y="128"/>
                </a:cubicBezTo>
                <a:cubicBezTo>
                  <a:pt x="232" y="128"/>
                  <a:pt x="261" y="99"/>
                  <a:pt x="261" y="64"/>
                </a:cubicBezTo>
                <a:cubicBezTo>
                  <a:pt x="261" y="29"/>
                  <a:pt x="232" y="0"/>
                  <a:pt x="197" y="0"/>
                </a:cubicBezTo>
                <a:close/>
              </a:path>
            </a:pathLst>
          </a:custGeom>
          <a:solidFill>
            <a:schemeClr val="accent6">
              <a:lumMod val="60000"/>
              <a:lumOff val="40000"/>
            </a:schemeClr>
          </a:soli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4" name="Freeform 2"/>
          <p:cNvSpPr/>
          <p:nvPr>
            <p:custDataLst>
              <p:tags r:id="rId4"/>
            </p:custDataLst>
          </p:nvPr>
        </p:nvSpPr>
        <p:spPr bwMode="auto">
          <a:xfrm flipV="1">
            <a:off x="4316874" y="1530985"/>
            <a:ext cx="2831035" cy="1388495"/>
          </a:xfrm>
          <a:custGeom>
            <a:avLst/>
            <a:gdLst>
              <a:gd name="connsiteX0" fmla="*/ 1816 w 4924"/>
              <a:gd name="connsiteY0" fmla="*/ 883 h 2415"/>
              <a:gd name="connsiteX1" fmla="*/ 1811 w 4924"/>
              <a:gd name="connsiteY1" fmla="*/ 1208 h 2415"/>
              <a:gd name="connsiteX2" fmla="*/ 1207 w 4924"/>
              <a:gd name="connsiteY2" fmla="*/ 1811 h 2415"/>
              <a:gd name="connsiteX3" fmla="*/ 604 w 4924"/>
              <a:gd name="connsiteY3" fmla="*/ 1208 h 2415"/>
              <a:gd name="connsiteX4" fmla="*/ 1207 w 4924"/>
              <a:gd name="connsiteY4" fmla="*/ 604 h 2415"/>
              <a:gd name="connsiteX5" fmla="*/ 4622 w 4924"/>
              <a:gd name="connsiteY5" fmla="*/ 604 h 2415"/>
              <a:gd name="connsiteX6" fmla="*/ 4924 w 4924"/>
              <a:gd name="connsiteY6" fmla="*/ 302 h 2415"/>
              <a:gd name="connsiteX7" fmla="*/ 4622 w 4924"/>
              <a:gd name="connsiteY7" fmla="*/ 0 h 2415"/>
              <a:gd name="connsiteX8" fmla="*/ 1207 w 4924"/>
              <a:gd name="connsiteY8" fmla="*/ 0 h 2415"/>
              <a:gd name="connsiteX9" fmla="*/ 0 w 4924"/>
              <a:gd name="connsiteY9" fmla="*/ 1208 h 2415"/>
              <a:gd name="connsiteX10" fmla="*/ 1207 w 4924"/>
              <a:gd name="connsiteY10" fmla="*/ 2415 h 2415"/>
              <a:gd name="connsiteX11" fmla="*/ 2415 w 4924"/>
              <a:gd name="connsiteY11" fmla="*/ 1208 h 2415"/>
              <a:gd name="connsiteX12" fmla="*/ 2416 w 4924"/>
              <a:gd name="connsiteY12" fmla="*/ 887 h 2415"/>
              <a:gd name="connsiteX13" fmla="*/ 2116 w 4924"/>
              <a:gd name="connsiteY13" fmla="*/ 1187 h 2415"/>
              <a:gd name="connsiteX14" fmla="*/ 1816 w 4924"/>
              <a:gd name="connsiteY14" fmla="*/ 883 h 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0" t="0" r="r" b="b"/>
            <a:pathLst>
              <a:path w="4924" h="2415">
                <a:moveTo>
                  <a:pt x="1816" y="883"/>
                </a:moveTo>
                <a:cubicBezTo>
                  <a:pt x="1816" y="1167"/>
                  <a:pt x="1811" y="1208"/>
                  <a:pt x="1811" y="1208"/>
                </a:cubicBezTo>
                <a:cubicBezTo>
                  <a:pt x="1811" y="1547"/>
                  <a:pt x="1547" y="1811"/>
                  <a:pt x="1207" y="1811"/>
                </a:cubicBezTo>
                <a:cubicBezTo>
                  <a:pt x="868" y="1811"/>
                  <a:pt x="604" y="1547"/>
                  <a:pt x="604" y="1208"/>
                </a:cubicBezTo>
                <a:cubicBezTo>
                  <a:pt x="604" y="868"/>
                  <a:pt x="868" y="604"/>
                  <a:pt x="1207" y="604"/>
                </a:cubicBezTo>
                <a:cubicBezTo>
                  <a:pt x="4622" y="604"/>
                  <a:pt x="4622" y="604"/>
                  <a:pt x="4622" y="604"/>
                </a:cubicBezTo>
                <a:cubicBezTo>
                  <a:pt x="4924" y="302"/>
                  <a:pt x="4924" y="302"/>
                  <a:pt x="4924" y="302"/>
                </a:cubicBezTo>
                <a:cubicBezTo>
                  <a:pt x="4622" y="0"/>
                  <a:pt x="4622" y="0"/>
                  <a:pt x="4622" y="0"/>
                </a:cubicBezTo>
                <a:cubicBezTo>
                  <a:pt x="1207" y="0"/>
                  <a:pt x="1207" y="0"/>
                  <a:pt x="1207" y="0"/>
                </a:cubicBezTo>
                <a:cubicBezTo>
                  <a:pt x="547" y="0"/>
                  <a:pt x="0" y="547"/>
                  <a:pt x="0" y="1208"/>
                </a:cubicBezTo>
                <a:cubicBezTo>
                  <a:pt x="0" y="1868"/>
                  <a:pt x="547" y="2415"/>
                  <a:pt x="1207" y="2415"/>
                </a:cubicBezTo>
                <a:cubicBezTo>
                  <a:pt x="1868" y="2415"/>
                  <a:pt x="2415" y="1868"/>
                  <a:pt x="2415" y="1208"/>
                </a:cubicBezTo>
                <a:cubicBezTo>
                  <a:pt x="2415" y="924"/>
                  <a:pt x="2416" y="887"/>
                  <a:pt x="2416" y="887"/>
                </a:cubicBezTo>
                <a:cubicBezTo>
                  <a:pt x="2114" y="1189"/>
                  <a:pt x="2116" y="1187"/>
                  <a:pt x="2116" y="1187"/>
                </a:cubicBezTo>
                <a:lnTo>
                  <a:pt x="1816" y="883"/>
                </a:lnTo>
                <a:close/>
              </a:path>
            </a:pathLst>
          </a:custGeom>
          <a:solidFill>
            <a:schemeClr val="accent6"/>
          </a:solidFill>
          <a:ln w="15875">
            <a:noFill/>
          </a:ln>
          <a:effectLst/>
        </p:spPr>
        <p:txBody>
          <a:bodyPr vert="horz" wrap="square" lIns="91440" tIns="45721" rIns="91440" bIns="45721" numCol="1" anchor="t" anchorCtr="0" compatLnSpc="1">
            <a:noAutofit/>
          </a:bodyPr>
          <a:p>
            <a:pPr lvl="0" algn="l">
              <a:buClrTx/>
              <a:buSzTx/>
              <a:buFontTx/>
            </a:pPr>
            <a:endParaRPr lang="en-US">
              <a:solidFill>
                <a:schemeClr val="tx1"/>
              </a:solidFill>
              <a:sym typeface="+mn-ea"/>
            </a:endParaRPr>
          </a:p>
        </p:txBody>
      </p:sp>
      <p:cxnSp>
        <p:nvCxnSpPr>
          <p:cNvPr id="192" name="Straight Connector 24"/>
          <p:cNvCxnSpPr/>
          <p:nvPr>
            <p:custDataLst>
              <p:tags r:id="rId5"/>
            </p:custDataLst>
          </p:nvPr>
        </p:nvCxnSpPr>
        <p:spPr>
          <a:xfrm flipH="1">
            <a:off x="3489526" y="2280715"/>
            <a:ext cx="619312" cy="0"/>
          </a:xfrm>
          <a:prstGeom prst="line">
            <a:avLst/>
          </a:prstGeom>
          <a:ln w="254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96" name="Straight Connector 29"/>
          <p:cNvCxnSpPr/>
          <p:nvPr>
            <p:custDataLst>
              <p:tags r:id="rId6"/>
            </p:custDataLst>
          </p:nvPr>
        </p:nvCxnSpPr>
        <p:spPr>
          <a:xfrm flipH="1">
            <a:off x="8102320" y="2280715"/>
            <a:ext cx="619312" cy="0"/>
          </a:xfrm>
          <a:prstGeom prst="line">
            <a:avLst/>
          </a:prstGeom>
          <a:ln w="25400">
            <a:solidFill>
              <a:schemeClr val="accent6"/>
            </a:solidFill>
            <a:prstDash val="sysDot"/>
          </a:ln>
        </p:spPr>
        <p:style>
          <a:lnRef idx="1">
            <a:schemeClr val="accent1"/>
          </a:lnRef>
          <a:fillRef idx="0">
            <a:schemeClr val="accent1"/>
          </a:fillRef>
          <a:effectRef idx="0">
            <a:schemeClr val="accent1"/>
          </a:effectRef>
          <a:fontRef idx="minor">
            <a:schemeClr val="tx1"/>
          </a:fontRef>
        </p:style>
      </p:cxnSp>
      <p:pic>
        <p:nvPicPr>
          <p:cNvPr id="12" name="图片 4" descr="343439383331313b343532303032303bb8f6c8cbd0c5cfa2"/>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885496" y="2094432"/>
            <a:ext cx="270225" cy="270225"/>
          </a:xfrm>
          <a:prstGeom prst="rect">
            <a:avLst/>
          </a:prstGeom>
        </p:spPr>
      </p:pic>
      <p:cxnSp>
        <p:nvCxnSpPr>
          <p:cNvPr id="200" name="Straight Connector 24"/>
          <p:cNvCxnSpPr/>
          <p:nvPr>
            <p:custDataLst>
              <p:tags r:id="rId10"/>
            </p:custDataLst>
          </p:nvPr>
        </p:nvCxnSpPr>
        <p:spPr>
          <a:xfrm flipH="1">
            <a:off x="3489526" y="4419515"/>
            <a:ext cx="619312" cy="0"/>
          </a:xfrm>
          <a:prstGeom prst="line">
            <a:avLst/>
          </a:prstGeom>
          <a:ln w="254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204" name="Straight Connector 29"/>
          <p:cNvCxnSpPr/>
          <p:nvPr>
            <p:custDataLst>
              <p:tags r:id="rId11"/>
            </p:custDataLst>
          </p:nvPr>
        </p:nvCxnSpPr>
        <p:spPr>
          <a:xfrm flipH="1">
            <a:off x="8102895" y="4419515"/>
            <a:ext cx="619312" cy="0"/>
          </a:xfrm>
          <a:prstGeom prst="line">
            <a:avLst/>
          </a:prstGeom>
          <a:ln w="25400">
            <a:solidFill>
              <a:schemeClr val="accent6"/>
            </a:solidFill>
            <a:prstDash val="sysDot"/>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12"/>
            </p:custDataLst>
          </p:nvPr>
        </p:nvSpPr>
        <p:spPr>
          <a:xfrm>
            <a:off x="1217914" y="1658623"/>
            <a:ext cx="2090504" cy="113379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dirty="0">
                <a:solidFill>
                  <a:schemeClr val="tx1">
                    <a:lumMod val="85000"/>
                    <a:lumOff val="15000"/>
                  </a:schemeClr>
                </a:solidFill>
                <a:uFillTx/>
                <a:latin typeface="+中文正文" charset="0"/>
                <a:sym typeface="+mn-ea"/>
              </a:rPr>
              <a:t>（</a:t>
            </a:r>
            <a:r>
              <a:rPr lang="en-US" altLang="zh-CN" dirty="0">
                <a:solidFill>
                  <a:schemeClr val="tx1">
                    <a:lumMod val="85000"/>
                    <a:lumOff val="15000"/>
                  </a:schemeClr>
                </a:solidFill>
                <a:uFillTx/>
                <a:latin typeface="+中文正文" charset="0"/>
                <a:sym typeface="+mn-ea"/>
              </a:rPr>
              <a:t>5</a:t>
            </a:r>
            <a:r>
              <a:rPr lang="zh-CN" altLang="en-US" dirty="0">
                <a:solidFill>
                  <a:schemeClr val="tx1">
                    <a:lumMod val="85000"/>
                    <a:lumOff val="15000"/>
                  </a:schemeClr>
                </a:solidFill>
                <a:uFillTx/>
                <a:latin typeface="+中文正文" charset="0"/>
                <a:sym typeface="+mn-ea"/>
              </a:rPr>
              <a:t>）不得私自搭接电源及电器设施。</a:t>
            </a:r>
            <a:endParaRPr lang="zh-CN" altLang="en-US" dirty="0">
              <a:solidFill>
                <a:schemeClr val="tx1">
                  <a:lumMod val="85000"/>
                  <a:lumOff val="15000"/>
                </a:schemeClr>
              </a:solidFill>
              <a:uFillTx/>
              <a:latin typeface="+中文正文" charset="0"/>
              <a:sym typeface="+mn-ea"/>
            </a:endParaRPr>
          </a:p>
        </p:txBody>
      </p:sp>
      <p:pic>
        <p:nvPicPr>
          <p:cNvPr id="15" name="图片 5" descr="343439383331313b343532303032323bb2fac6b7d5b9cabe"/>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040394" y="2066260"/>
            <a:ext cx="325954" cy="325954"/>
          </a:xfrm>
          <a:prstGeom prst="rect">
            <a:avLst/>
          </a:prstGeom>
        </p:spPr>
      </p:pic>
      <p:sp>
        <p:nvSpPr>
          <p:cNvPr id="23" name="矩形 22"/>
          <p:cNvSpPr/>
          <p:nvPr>
            <p:custDataLst>
              <p:tags r:id="rId16"/>
            </p:custDataLst>
          </p:nvPr>
        </p:nvSpPr>
        <p:spPr>
          <a:xfrm>
            <a:off x="1039495" y="3850640"/>
            <a:ext cx="2449195" cy="11341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dirty="0">
                <a:solidFill>
                  <a:schemeClr val="tx1">
                    <a:lumMod val="85000"/>
                    <a:lumOff val="15000"/>
                  </a:schemeClr>
                </a:solidFill>
                <a:uFillTx/>
                <a:latin typeface="+中文正文" charset="0"/>
                <a:sym typeface="+mn-ea"/>
              </a:rPr>
              <a:t>（</a:t>
            </a:r>
            <a:r>
              <a:rPr lang="en-US" altLang="zh-CN" dirty="0">
                <a:solidFill>
                  <a:schemeClr val="tx1">
                    <a:lumMod val="85000"/>
                    <a:lumOff val="15000"/>
                  </a:schemeClr>
                </a:solidFill>
                <a:uFillTx/>
                <a:latin typeface="+中文正文" charset="0"/>
                <a:sym typeface="+mn-ea"/>
              </a:rPr>
              <a:t>8</a:t>
            </a:r>
            <a:r>
              <a:rPr lang="zh-CN" altLang="en-US" dirty="0">
                <a:solidFill>
                  <a:schemeClr val="tx1">
                    <a:lumMod val="85000"/>
                    <a:lumOff val="15000"/>
                  </a:schemeClr>
                </a:solidFill>
                <a:uFillTx/>
                <a:latin typeface="+中文正文" charset="0"/>
                <a:sym typeface="+mn-ea"/>
              </a:rPr>
              <a:t>）若电气设备的故障已无法修复，应及时更换，不可强行使用。</a:t>
            </a:r>
            <a:endParaRPr lang="zh-CN" altLang="en-US" dirty="0">
              <a:solidFill>
                <a:schemeClr val="tx1">
                  <a:lumMod val="85000"/>
                  <a:lumOff val="15000"/>
                </a:schemeClr>
              </a:solidFill>
              <a:uFillTx/>
              <a:latin typeface="+中文正文" charset="0"/>
              <a:sym typeface="+mn-ea"/>
            </a:endParaRPr>
          </a:p>
        </p:txBody>
      </p:sp>
      <p:sp>
        <p:nvSpPr>
          <p:cNvPr id="24" name="矩形 23"/>
          <p:cNvSpPr/>
          <p:nvPr>
            <p:custDataLst>
              <p:tags r:id="rId17"/>
            </p:custDataLst>
          </p:nvPr>
        </p:nvSpPr>
        <p:spPr>
          <a:xfrm>
            <a:off x="8905875" y="1658620"/>
            <a:ext cx="2987040" cy="11341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dirty="0">
                <a:solidFill>
                  <a:schemeClr val="tx1">
                    <a:lumMod val="85000"/>
                    <a:lumOff val="15000"/>
                  </a:schemeClr>
                </a:solidFill>
                <a:uFillTx/>
                <a:latin typeface="+中文正文" charset="0"/>
                <a:sym typeface="+mn-ea"/>
              </a:rPr>
              <a:t>（</a:t>
            </a:r>
            <a:r>
              <a:rPr lang="en-US" altLang="zh-CN" dirty="0">
                <a:solidFill>
                  <a:schemeClr val="tx1">
                    <a:lumMod val="85000"/>
                    <a:lumOff val="15000"/>
                  </a:schemeClr>
                </a:solidFill>
                <a:uFillTx/>
                <a:latin typeface="+中文正文" charset="0"/>
                <a:sym typeface="+mn-ea"/>
              </a:rPr>
              <a:t>6</a:t>
            </a:r>
            <a:r>
              <a:rPr lang="zh-CN" altLang="en-US" dirty="0">
                <a:solidFill>
                  <a:schemeClr val="tx1">
                    <a:lumMod val="85000"/>
                    <a:lumOff val="15000"/>
                  </a:schemeClr>
                </a:solidFill>
                <a:uFillTx/>
                <a:latin typeface="+中文正文" charset="0"/>
                <a:sym typeface="+mn-ea"/>
              </a:rPr>
              <a:t>）非专业人员不得检修、乱装或乱拆电气设备；更换工具、检查和维修设备机械部位时，除需用到的电力设施外，须切断相应电源。</a:t>
            </a:r>
            <a:endParaRPr lang="en-US" altLang="zh-CN" dirty="0">
              <a:solidFill>
                <a:schemeClr val="tx1">
                  <a:lumMod val="85000"/>
                  <a:lumOff val="15000"/>
                </a:schemeClr>
              </a:solidFill>
              <a:uFillTx/>
              <a:latin typeface="+中文正文" charset="0"/>
              <a:sym typeface="+mn-ea"/>
            </a:endParaRPr>
          </a:p>
        </p:txBody>
      </p:sp>
      <p:sp>
        <p:nvSpPr>
          <p:cNvPr id="25" name="矩形 24"/>
          <p:cNvSpPr/>
          <p:nvPr>
            <p:custDataLst>
              <p:tags r:id="rId18"/>
            </p:custDataLst>
          </p:nvPr>
        </p:nvSpPr>
        <p:spPr>
          <a:xfrm>
            <a:off x="8905875" y="4028440"/>
            <a:ext cx="2766060" cy="11341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zh-CN" altLang="en-US" dirty="0">
                <a:solidFill>
                  <a:schemeClr val="tx1">
                    <a:lumMod val="85000"/>
                    <a:lumOff val="15000"/>
                  </a:schemeClr>
                </a:solidFill>
                <a:uFillTx/>
                <a:latin typeface="+中文正文" charset="0"/>
                <a:sym typeface="+mn-ea"/>
              </a:rPr>
              <a:t>（</a:t>
            </a:r>
            <a:r>
              <a:rPr lang="en-US" altLang="zh-CN" dirty="0">
                <a:solidFill>
                  <a:schemeClr val="tx1">
                    <a:lumMod val="85000"/>
                    <a:lumOff val="15000"/>
                  </a:schemeClr>
                </a:solidFill>
                <a:uFillTx/>
                <a:latin typeface="+中文正文" charset="0"/>
                <a:sym typeface="+mn-ea"/>
              </a:rPr>
              <a:t>7</a:t>
            </a:r>
            <a:r>
              <a:rPr lang="zh-CN" altLang="en-US" dirty="0">
                <a:solidFill>
                  <a:schemeClr val="tx1">
                    <a:lumMod val="85000"/>
                    <a:lumOff val="15000"/>
                  </a:schemeClr>
                </a:solidFill>
                <a:uFillTx/>
                <a:latin typeface="+中文正文" charset="0"/>
                <a:sym typeface="+mn-ea"/>
              </a:rPr>
              <a:t>）经常检查电气设备的保护接地或保护接零装置，确保连接处无松动情况；在电气设备的带电部分安装防护罩、防护网。</a:t>
            </a:r>
            <a:endParaRPr lang="zh-CN" altLang="en-US" dirty="0">
              <a:solidFill>
                <a:schemeClr val="tx1">
                  <a:lumMod val="85000"/>
                  <a:lumOff val="15000"/>
                </a:schemeClr>
              </a:solidFill>
              <a:uFillTx/>
              <a:latin typeface="+中文正文" charset="0"/>
              <a:sym typeface="+mn-ea"/>
            </a:endParaRPr>
          </a:p>
        </p:txBody>
      </p:sp>
      <p:pic>
        <p:nvPicPr>
          <p:cNvPr id="26" name="图片 11" descr="343439383331313b343532303032373bbfcdbba7b5b5b0b8"/>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7066267" y="4276928"/>
            <a:ext cx="286839" cy="286839"/>
          </a:xfrm>
          <a:prstGeom prst="rect">
            <a:avLst/>
          </a:prstGeom>
        </p:spPr>
      </p:pic>
      <p:pic>
        <p:nvPicPr>
          <p:cNvPr id="27" name="图片 16" descr="343439383331313b343532303033323bd3a6d3c3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889520" y="4285552"/>
            <a:ext cx="268500" cy="268500"/>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426210" y="314325"/>
            <a:ext cx="4733290" cy="466725"/>
          </a:xfrm>
          <a:prstGeom prst="rect">
            <a:avLst/>
          </a:prstGeom>
        </p:spPr>
        <p:txBody>
          <a:bodyPr vert="horz" wrap="square" lIns="0" tIns="0" rIns="0" bIns="0" rtlCol="0" anchor="t" anchorCtr="0">
            <a:normAutofit lnSpcReduction="1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2800" spc="0" dirty="0">
                <a:solidFill>
                  <a:schemeClr val="accent6">
                    <a:lumMod val="75000"/>
                  </a:schemeClr>
                </a:solidFill>
                <a:uFillTx/>
              </a:rPr>
              <a:t>（七）预防高处坠落伤害</a:t>
            </a:r>
            <a:endParaRPr lang="zh-CN" altLang="en-US" sz="2800" spc="0" dirty="0">
              <a:solidFill>
                <a:schemeClr val="accent6">
                  <a:lumMod val="75000"/>
                </a:schemeClr>
              </a:solidFill>
              <a:uFillTx/>
            </a:endParaRPr>
          </a:p>
        </p:txBody>
      </p:sp>
      <p:pic>
        <p:nvPicPr>
          <p:cNvPr id="2" name="图片 35" descr="/data/temp/01755fc3-9c34-4937-9fd4-af214130f31c/6f60e4f3-a081-11f0-9970-fa649b99082f.jpg@base@tag=imgScale&amp;m=1&amp;w=390&amp;h=209&amp;q=956f60e4f3-a081-11f0-9970-fa649b99082f"/>
          <p:cNvPicPr>
            <a:picLocks noChangeAspect="1"/>
          </p:cNvPicPr>
          <p:nvPr>
            <p:custDataLst>
              <p:tags r:id="rId2"/>
            </p:custDataLst>
          </p:nvPr>
        </p:nvPicPr>
        <p:blipFill>
          <a:blip r:embed="rId3"/>
          <a:srcRect t="9655" b="9655"/>
          <a:stretch>
            <a:fillRect/>
          </a:stretch>
        </p:blipFill>
        <p:spPr>
          <a:xfrm>
            <a:off x="1617693" y="1320800"/>
            <a:ext cx="1405983" cy="755112"/>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sp>
        <p:nvSpPr>
          <p:cNvPr id="3" name="矩形 36"/>
          <p:cNvSpPr/>
          <p:nvPr>
            <p:custDataLst>
              <p:tags r:id="rId4"/>
            </p:custDataLst>
          </p:nvPr>
        </p:nvSpPr>
        <p:spPr>
          <a:xfrm>
            <a:off x="3204845" y="1591945"/>
            <a:ext cx="7860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在进行高处作业时，应保持身体重心稳固，避免因身体重心超出支撑面导致的坠落事故。</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37"/>
          <p:cNvSpPr/>
          <p:nvPr>
            <p:custDataLst>
              <p:tags r:id="rId5"/>
            </p:custDataLst>
          </p:nvPr>
        </p:nvSpPr>
        <p:spPr>
          <a:xfrm>
            <a:off x="3204845" y="1352550"/>
            <a:ext cx="7860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4"/>
                </a:solidFill>
                <a:latin typeface="+mn-ea"/>
                <a:cs typeface="+mn-ea"/>
              </a:rPr>
              <a:t>保持身体重心稳固</a:t>
            </a:r>
            <a:endParaRPr lang="zh-CN" altLang="en-US" sz="1600" b="1">
              <a:solidFill>
                <a:schemeClr val="accent4"/>
              </a:solidFill>
              <a:latin typeface="+mn-ea"/>
              <a:cs typeface="+mn-ea"/>
            </a:endParaRPr>
          </a:p>
        </p:txBody>
      </p:sp>
      <p:pic>
        <p:nvPicPr>
          <p:cNvPr id="7" name="图片 4" descr="/data/temp/01755fc3-9c34-4937-9fd4-af214130f31c/6f60e520-a081-11f0-9970-fa649b99082f.jpg@base@tag=imgScale&amp;m=1&amp;w=390&amp;h=209&amp;q=956f60e520-a081-11f0-9970-fa649b99082f"/>
          <p:cNvPicPr>
            <a:picLocks noChangeAspect="1"/>
          </p:cNvPicPr>
          <p:nvPr>
            <p:custDataLst>
              <p:tags r:id="rId6"/>
            </p:custDataLst>
          </p:nvPr>
        </p:nvPicPr>
        <p:blipFill>
          <a:blip r:embed="rId7"/>
          <a:srcRect t="21499"/>
          <a:stretch>
            <a:fillRect/>
          </a:stretch>
        </p:blipFill>
        <p:spPr>
          <a:xfrm>
            <a:off x="1617693" y="2279309"/>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8" name="矩形 40"/>
          <p:cNvSpPr/>
          <p:nvPr>
            <p:custDataLst>
              <p:tags r:id="rId8"/>
            </p:custDataLst>
          </p:nvPr>
        </p:nvSpPr>
        <p:spPr>
          <a:xfrm>
            <a:off x="3204845" y="2549525"/>
            <a:ext cx="7860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根据季节变化及时调整作息时间，以防止因过度生理疲劳而引发的安全事故。</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41"/>
          <p:cNvSpPr/>
          <p:nvPr>
            <p:custDataLst>
              <p:tags r:id="rId9"/>
            </p:custDataLst>
          </p:nvPr>
        </p:nvSpPr>
        <p:spPr>
          <a:xfrm>
            <a:off x="3204845" y="2311400"/>
            <a:ext cx="7860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5"/>
                </a:solidFill>
                <a:latin typeface="+mn-ea"/>
                <a:cs typeface="+mn-ea"/>
              </a:rPr>
              <a:t>调整作息防疲劳</a:t>
            </a:r>
            <a:endParaRPr lang="zh-CN" altLang="en-US" sz="1600" b="1">
              <a:solidFill>
                <a:schemeClr val="accent5"/>
              </a:solidFill>
              <a:latin typeface="+mn-ea"/>
              <a:cs typeface="+mn-ea"/>
            </a:endParaRPr>
          </a:p>
        </p:txBody>
      </p:sp>
      <p:pic>
        <p:nvPicPr>
          <p:cNvPr id="11" name="图片 11" descr="/data/temp/01755fc3-9c34-4937-9fd4-af214130f31c/6f60e662-a081-11f0-9970-fa649b99082f.jpg@base@tag=imgScale&amp;m=1&amp;w=390&amp;h=209&amp;q=956f60e662-a081-11f0-9970-fa649b99082f"/>
          <p:cNvPicPr>
            <a:picLocks noChangeAspect="1"/>
          </p:cNvPicPr>
          <p:nvPr>
            <p:custDataLst>
              <p:tags r:id="rId10"/>
            </p:custDataLst>
          </p:nvPr>
        </p:nvPicPr>
        <p:blipFill>
          <a:blip r:embed="rId11"/>
          <a:srcRect t="18934"/>
          <a:stretch>
            <a:fillRect/>
          </a:stretch>
        </p:blipFill>
        <p:spPr>
          <a:xfrm>
            <a:off x="1617693" y="3236548"/>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sp>
        <p:nvSpPr>
          <p:cNvPr id="13" name="矩形 44"/>
          <p:cNvSpPr/>
          <p:nvPr>
            <p:custDataLst>
              <p:tags r:id="rId12"/>
            </p:custDataLst>
          </p:nvPr>
        </p:nvSpPr>
        <p:spPr>
          <a:xfrm>
            <a:off x="3204845" y="3506470"/>
            <a:ext cx="7860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定期对工作场地进行风险排查，建立劳动安全预警和预防机制，以减少事故发生的风险。</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204845" y="3267710"/>
            <a:ext cx="7860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4"/>
                </a:solidFill>
                <a:latin typeface="+mn-ea"/>
                <a:cs typeface="+mn-ea"/>
              </a:rPr>
              <a:t>排查劳动风险建立预警</a:t>
            </a:r>
            <a:endParaRPr lang="zh-CN" altLang="en-US" sz="1600" b="1">
              <a:solidFill>
                <a:schemeClr val="accent4"/>
              </a:solidFill>
              <a:latin typeface="+mn-ea"/>
              <a:cs typeface="+mn-ea"/>
            </a:endParaRPr>
          </a:p>
        </p:txBody>
      </p:sp>
      <p:pic>
        <p:nvPicPr>
          <p:cNvPr id="15" name="图片 5" descr="/data/temp/01755fc3-9c34-4937-9fd4-af214130f31c/6f60e87a-a081-11f0-9970-fa649b99082f.jpg@base@tag=imgScale&amp;m=1&amp;w=390&amp;h=209&amp;q=956f60e87a-a081-11f0-9970-fa649b99082f"/>
          <p:cNvPicPr>
            <a:picLocks noChangeAspect="1"/>
          </p:cNvPicPr>
          <p:nvPr>
            <p:custDataLst>
              <p:tags r:id="rId14"/>
            </p:custDataLst>
          </p:nvPr>
        </p:nvPicPr>
        <p:blipFill rotWithShape="1">
          <a:blip r:embed="rId15"/>
          <a:srcRect t="9723" b="9723"/>
          <a:stretch>
            <a:fillRect/>
          </a:stretch>
        </p:blipFill>
        <p:spPr>
          <a:xfrm>
            <a:off x="1617693" y="4193786"/>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16" name="矩形 48"/>
          <p:cNvSpPr/>
          <p:nvPr>
            <p:custDataLst>
              <p:tags r:id="rId16"/>
            </p:custDataLst>
          </p:nvPr>
        </p:nvSpPr>
        <p:spPr>
          <a:xfrm>
            <a:off x="3204845" y="4464050"/>
            <a:ext cx="7860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在大雨、大雪或六级以上强风等恶劣天气过后，应对脚手架等设施进行彻底检查，确保其安全性。</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204845" y="4224655"/>
            <a:ext cx="7860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5"/>
                </a:solidFill>
                <a:latin typeface="+mn-ea"/>
                <a:cs typeface="+mn-ea"/>
              </a:rPr>
              <a:t>恶劣天气后检查设施</a:t>
            </a:r>
            <a:endParaRPr lang="zh-CN" altLang="en-US" sz="1600" b="1">
              <a:solidFill>
                <a:schemeClr val="accent5"/>
              </a:solidFill>
              <a:latin typeface="+mn-ea"/>
              <a:cs typeface="+mn-ea"/>
            </a:endParaRPr>
          </a:p>
        </p:txBody>
      </p:sp>
      <p:pic>
        <p:nvPicPr>
          <p:cNvPr id="18" name="图片 9" descr="/data/temp/01755fc3-9c34-4937-9fd4-af214130f31c/6f60e831-a081-11f0-9970-fa649b99082f.jpg@base@tag=imgScale&amp;m=1&amp;w=390&amp;h=209&amp;q=956f60e831-a081-11f0-9970-fa649b99082f"/>
          <p:cNvPicPr>
            <a:picLocks noChangeAspect="1"/>
          </p:cNvPicPr>
          <p:nvPr>
            <p:custDataLst>
              <p:tags r:id="rId18"/>
            </p:custDataLst>
          </p:nvPr>
        </p:nvPicPr>
        <p:blipFill rotWithShape="1">
          <a:blip r:embed="rId19"/>
          <a:srcRect t="9723" b="9723"/>
          <a:stretch>
            <a:fillRect/>
          </a:stretch>
        </p:blipFill>
        <p:spPr>
          <a:xfrm>
            <a:off x="1617693" y="5151024"/>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sp>
        <p:nvSpPr>
          <p:cNvPr id="19" name="矩形 10"/>
          <p:cNvSpPr/>
          <p:nvPr>
            <p:custDataLst>
              <p:tags r:id="rId20"/>
            </p:custDataLst>
          </p:nvPr>
        </p:nvSpPr>
        <p:spPr>
          <a:xfrm>
            <a:off x="3204845" y="5420995"/>
            <a:ext cx="7860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在高处作业前，劳动者必须正确佩戴安全帽、安全带，并确保安全网符合标准，即能承受</a:t>
            </a:r>
            <a:r>
              <a:rPr lang="en-US" altLang="zh-CN" sz="1600">
                <a:ln>
                  <a:noFill/>
                  <a:prstDash val="sysDot"/>
                </a:ln>
                <a:solidFill>
                  <a:schemeClr val="tx1">
                    <a:lumMod val="85000"/>
                    <a:lumOff val="15000"/>
                  </a:schemeClr>
                </a:solidFill>
                <a:latin typeface="+mn-ea"/>
                <a:cs typeface="+mn-ea"/>
                <a:sym typeface="+mn-ea"/>
              </a:rPr>
              <a:t>100</a:t>
            </a:r>
            <a:r>
              <a:rPr lang="zh-CN" altLang="en-US" sz="1600">
                <a:ln>
                  <a:noFill/>
                  <a:prstDash val="sysDot"/>
                </a:ln>
                <a:solidFill>
                  <a:schemeClr val="tx1">
                    <a:lumMod val="85000"/>
                    <a:lumOff val="15000"/>
                  </a:schemeClr>
                </a:solidFill>
                <a:latin typeface="+mn-ea"/>
                <a:cs typeface="+mn-ea"/>
                <a:sym typeface="+mn-ea"/>
              </a:rPr>
              <a:t>千克重的沙袋从高处落下而不发生断裂。</a:t>
            </a:r>
            <a:endParaRPr lang="zh-CN" altLang="en-US" sz="1600">
              <a:ln>
                <a:noFill/>
                <a:prstDash val="sysDot"/>
              </a:ln>
              <a:solidFill>
                <a:schemeClr val="tx1">
                  <a:lumMod val="85000"/>
                  <a:lumOff val="15000"/>
                </a:schemeClr>
              </a:solidFill>
              <a:latin typeface="+mn-ea"/>
              <a:cs typeface="+mn-ea"/>
              <a:sym typeface="+mn-ea"/>
            </a:endParaRPr>
          </a:p>
        </p:txBody>
      </p:sp>
      <p:sp>
        <p:nvSpPr>
          <p:cNvPr id="20" name="矩形 12"/>
          <p:cNvSpPr/>
          <p:nvPr>
            <p:custDataLst>
              <p:tags r:id="rId21"/>
            </p:custDataLst>
          </p:nvPr>
        </p:nvSpPr>
        <p:spPr>
          <a:xfrm>
            <a:off x="3204845" y="5182235"/>
            <a:ext cx="7860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4"/>
                </a:solidFill>
                <a:latin typeface="+mn-ea"/>
                <a:cs typeface="+mn-ea"/>
              </a:rPr>
              <a:t>正确佩戴安全装备</a:t>
            </a:r>
            <a:endParaRPr lang="zh-CN" altLang="en-US" sz="1600" b="1">
              <a:solidFill>
                <a:schemeClr val="accent4"/>
              </a:solidFill>
              <a:latin typeface="+mn-ea"/>
              <a:cs typeface="+mn-ea"/>
            </a:endParaRPr>
          </a:p>
        </p:txBody>
      </p:sp>
    </p:spTree>
    <p:custDataLst>
      <p:tags r:id="rId2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39850" y="194945"/>
            <a:ext cx="9672955" cy="112268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安全隐患的“</a:t>
            </a:r>
            <a:r>
              <a:rPr lang="zh-CN" altLang="en-US" sz="3600">
                <a:solidFill>
                  <a:schemeClr val="accent6">
                    <a:lumMod val="75000"/>
                  </a:schemeClr>
                </a:solidFill>
              </a:rPr>
              <a:t>自白”</a:t>
            </a:r>
            <a:endParaRPr lang="zh-CN" altLang="en-US" sz="3600">
              <a:solidFill>
                <a:schemeClr val="accent6">
                  <a:lumMod val="75000"/>
                </a:schemeClr>
              </a:solidFill>
            </a:endParaRPr>
          </a:p>
        </p:txBody>
      </p:sp>
      <p:pic>
        <p:nvPicPr>
          <p:cNvPr id="3" name="oIvAwCIB3yG47eA26sifLw8BepGgiQIBHVQ3C3">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082675" y="1165225"/>
            <a:ext cx="9831705" cy="523430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8" name="文本框 7"/>
          <p:cNvSpPr txBox="1"/>
          <p:nvPr>
            <p:custDataLst>
              <p:tags r:id="rId9"/>
            </p:custDataLst>
          </p:nvPr>
        </p:nvSpPr>
        <p:spPr>
          <a:xfrm>
            <a:off x="875030" y="1068070"/>
            <a:ext cx="10953750" cy="5215890"/>
          </a:xfrm>
          <a:prstGeom prst="rect">
            <a:avLst/>
          </a:prstGeom>
          <a:noFill/>
        </p:spPr>
        <p:txBody>
          <a:bodyPr wrap="square" rtlCol="0">
            <a:spAutoFit/>
          </a:bodyPr>
          <a:p>
            <a:pPr indent="0" fontAlgn="auto">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掌握劳动安全的内涵、意义及我国劳动安全法律体系与保障制度。</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了解劳动安全事故的类型及发生原因。</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明确职业病的分类、危害因素及我国职业病防治政策。</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能运用安全色、安全标志等知识识别劳动安全隐患，并掌握物体打击、触电等事故的预防措施。</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能制作与劳动安全相关的宣传短片，撰写包含劳动安全意识的个人简历，落实</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安全第一</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的实践要求。</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能对创伤出血、骨折、中暑等突发情况进行急救处理，掌握火灾、毒气泄漏等事故的现场处置流程。</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树立</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生命至上</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的安全意识与</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依法维权</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的法治观念，筑牢劳动安全思想防线。</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培育</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守责尽责</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的职业担当，形成全员参与的安全责任意识，厚植</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关爱生命</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的人文情怀。</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践行</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绿色安全</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发展理念，将职业健康与可持续发展融入劳动实践，营造安全文明的劳动氛围。</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p:txBody>
      </p:sp>
      <p:sp>
        <p:nvSpPr>
          <p:cNvPr id="2" name="文本框 1"/>
          <p:cNvSpPr txBox="1"/>
          <p:nvPr>
            <p:custDataLst>
              <p:tags r:id="rId10"/>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613535"/>
            <a:ext cx="6891655" cy="3630930"/>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认识劳动安全</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25625" y="-635"/>
            <a:ext cx="9696450" cy="1130935"/>
          </a:xfrm>
        </p:spPr>
        <p:txBody>
          <a:bodyPr/>
          <a:p>
            <a:r>
              <a:rPr lang="zh-CN" altLang="en-US" sz="3600">
                <a:solidFill>
                  <a:schemeClr val="accent6">
                    <a:lumMod val="75000"/>
                  </a:schemeClr>
                </a:solidFill>
              </a:rPr>
              <a:t>一、劳动安全</a:t>
            </a:r>
            <a:br>
              <a:rPr lang="zh-CN" altLang="en-US" sz="3600">
                <a:solidFill>
                  <a:schemeClr val="accent6">
                    <a:lumMod val="75000"/>
                  </a:schemeClr>
                </a:solidFill>
              </a:rPr>
            </a:br>
            <a:r>
              <a:rPr lang="en-US" altLang="en-US" sz="2800">
                <a:solidFill>
                  <a:schemeClr val="accent6">
                    <a:lumMod val="75000"/>
                  </a:schemeClr>
                </a:solidFill>
              </a:rPr>
              <a:t>（一）保障劳动安全的意义</a:t>
            </a:r>
            <a:endParaRPr lang="en-US" altLang="en-US" sz="2800">
              <a:solidFill>
                <a:schemeClr val="accent6">
                  <a:lumMod val="75000"/>
                </a:schemeClr>
              </a:solidFill>
            </a:endParaRPr>
          </a:p>
        </p:txBody>
      </p:sp>
      <p:sp>
        <p:nvSpPr>
          <p:cNvPr id="41" name="矩形 40"/>
          <p:cNvSpPr/>
          <p:nvPr>
            <p:custDataLst>
              <p:tags r:id="rId2"/>
            </p:custDataLst>
          </p:nvPr>
        </p:nvSpPr>
        <p:spPr>
          <a:xfrm>
            <a:off x="1596715" y="1265435"/>
            <a:ext cx="3975221" cy="2501546"/>
          </a:xfrm>
          <a:prstGeom prst="rect">
            <a:avLst/>
          </a:prstGeom>
          <a:solidFill>
            <a:schemeClr val="accent4">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44" name="矩形 43"/>
          <p:cNvSpPr/>
          <p:nvPr>
            <p:custDataLst>
              <p:tags r:id="rId3"/>
            </p:custDataLst>
          </p:nvPr>
        </p:nvSpPr>
        <p:spPr>
          <a:xfrm rot="5400000">
            <a:off x="3563590" y="-716992"/>
            <a:ext cx="41983" cy="3975828"/>
          </a:xfrm>
          <a:prstGeom prst="rect">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5" name="矩形 44"/>
          <p:cNvSpPr/>
          <p:nvPr>
            <p:custDataLst>
              <p:tags r:id="rId4"/>
            </p:custDataLst>
          </p:nvPr>
        </p:nvSpPr>
        <p:spPr>
          <a:xfrm>
            <a:off x="1825625" y="1412875"/>
            <a:ext cx="3653790" cy="447040"/>
          </a:xfrm>
          <a:prstGeom prst="rect">
            <a:avLst/>
          </a:prstGeom>
          <a:noFill/>
        </p:spPr>
        <p:txBody>
          <a:bodyPr wrap="square" lIns="0" tIns="0" rIns="0" bIns="0" rtlCol="0" anchor="b">
            <a:noAutofit/>
          </a:bodyPr>
          <a:p>
            <a:pPr lvl="0" algn="just">
              <a:buClrTx/>
              <a:buSzTx/>
              <a:buFontTx/>
            </a:pPr>
            <a:r>
              <a:rPr lang="en-US" altLang="en-US" b="1">
                <a:solidFill>
                  <a:schemeClr val="accent4"/>
                </a:solidFill>
                <a:latin typeface="+mn-ea"/>
                <a:cs typeface="+mn-ea"/>
                <a:sym typeface="+mn-ea"/>
              </a:rPr>
              <a:t>1. </a:t>
            </a:r>
            <a:r>
              <a:rPr lang="zh-CN" altLang="en-US" b="1">
                <a:solidFill>
                  <a:schemeClr val="accent4"/>
                </a:solidFill>
                <a:latin typeface="+mn-ea"/>
                <a:cs typeface="+mn-ea"/>
                <a:sym typeface="+mn-ea"/>
              </a:rPr>
              <a:t>有利于劳动者实现人生价值，确保家庭幸福</a:t>
            </a:r>
            <a:endParaRPr lang="zh-CN" altLang="en-US" b="1">
              <a:solidFill>
                <a:schemeClr val="accent4"/>
              </a:solidFill>
              <a:latin typeface="+mn-ea"/>
              <a:cs typeface="+mn-ea"/>
              <a:sym typeface="+mn-ea"/>
            </a:endParaRPr>
          </a:p>
        </p:txBody>
      </p:sp>
      <p:sp>
        <p:nvSpPr>
          <p:cNvPr id="46" name="矩形 45"/>
          <p:cNvSpPr/>
          <p:nvPr>
            <p:custDataLst>
              <p:tags r:id="rId5"/>
            </p:custDataLst>
          </p:nvPr>
        </p:nvSpPr>
        <p:spPr>
          <a:xfrm>
            <a:off x="1825625" y="1909445"/>
            <a:ext cx="3653790" cy="1594485"/>
          </a:xfrm>
          <a:prstGeom prst="rect">
            <a:avLst/>
          </a:prstGeom>
          <a:noFill/>
        </p:spPr>
        <p:txBody>
          <a:bodyPr wrap="square" lIns="0" tIns="0" rIns="0" bIns="0" rtlCol="0" anchor="t" anchorCtr="0">
            <a:noAutofit/>
          </a:bodyPr>
          <a:p>
            <a:pPr indent="0" algn="just" fontAlgn="auto">
              <a:lnSpc>
                <a:spcPct val="135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保障劳动安全对劳动者而言，是实现人生价值、收获劳动成果和快乐的重要前提。健康和安全的劳动环境有助于劳动者积极投身工作，激发潜力，同时确保家庭的幸福与美满。</a:t>
            </a:r>
            <a:endParaRPr lang="zh-CN" altLang="en-US" sz="1600">
              <a:ln>
                <a:noFill/>
                <a:prstDash val="sysDot"/>
              </a:ln>
              <a:solidFill>
                <a:schemeClr val="tx1">
                  <a:lumMod val="85000"/>
                  <a:lumOff val="15000"/>
                </a:schemeClr>
              </a:solidFill>
              <a:latin typeface="+mn-ea"/>
              <a:cs typeface="+mn-ea"/>
              <a:sym typeface="+mn-ea"/>
            </a:endParaRPr>
          </a:p>
        </p:txBody>
      </p:sp>
      <p:sp>
        <p:nvSpPr>
          <p:cNvPr id="12" name="矩形 11"/>
          <p:cNvSpPr/>
          <p:nvPr>
            <p:custDataLst>
              <p:tags r:id="rId6"/>
            </p:custDataLst>
          </p:nvPr>
        </p:nvSpPr>
        <p:spPr>
          <a:xfrm>
            <a:off x="1504315" y="4059555"/>
            <a:ext cx="4068445" cy="2501265"/>
          </a:xfrm>
          <a:prstGeom prst="rect">
            <a:avLst/>
          </a:prstGeom>
          <a:solidFill>
            <a:schemeClr val="accent5">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600">
              <a:solidFill>
                <a:schemeClr val="tx1"/>
              </a:solidFill>
            </a:endParaRPr>
          </a:p>
        </p:txBody>
      </p:sp>
      <p:sp>
        <p:nvSpPr>
          <p:cNvPr id="13" name="矩形 12"/>
          <p:cNvSpPr/>
          <p:nvPr>
            <p:custDataLst>
              <p:tags r:id="rId7"/>
            </p:custDataLst>
          </p:nvPr>
        </p:nvSpPr>
        <p:spPr>
          <a:xfrm rot="5400000">
            <a:off x="3662680" y="1885950"/>
            <a:ext cx="76200" cy="4359275"/>
          </a:xfrm>
          <a:prstGeom prst="rect">
            <a:avLst/>
          </a:pr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solidFill>
                <a:schemeClr val="lt1"/>
              </a:solidFill>
            </a:endParaRPr>
          </a:p>
        </p:txBody>
      </p:sp>
      <p:sp>
        <p:nvSpPr>
          <p:cNvPr id="14" name="矩形 13"/>
          <p:cNvSpPr/>
          <p:nvPr>
            <p:custDataLst>
              <p:tags r:id="rId8"/>
            </p:custDataLst>
          </p:nvPr>
        </p:nvSpPr>
        <p:spPr>
          <a:xfrm>
            <a:off x="1825625" y="4206875"/>
            <a:ext cx="3653790" cy="447040"/>
          </a:xfrm>
          <a:prstGeom prst="rect">
            <a:avLst/>
          </a:prstGeom>
          <a:noFill/>
        </p:spPr>
        <p:txBody>
          <a:bodyPr wrap="square" lIns="0" tIns="0" rIns="0" bIns="0" rtlCol="0" anchor="b">
            <a:noAutofit/>
          </a:bodyPr>
          <a:p>
            <a:pPr lvl="0" algn="just">
              <a:buClrTx/>
              <a:buSzTx/>
              <a:buFontTx/>
            </a:pPr>
            <a:r>
              <a:rPr lang="en-US" altLang="en-US" b="1">
                <a:solidFill>
                  <a:schemeClr val="accent5"/>
                </a:solidFill>
                <a:latin typeface="+mn-ea"/>
                <a:cs typeface="+mn-ea"/>
                <a:sym typeface="+mn-ea"/>
              </a:rPr>
              <a:t>3. </a:t>
            </a:r>
            <a:r>
              <a:rPr lang="zh-CN" altLang="en-US" b="1">
                <a:solidFill>
                  <a:schemeClr val="accent5"/>
                </a:solidFill>
                <a:latin typeface="+mn-ea"/>
                <a:cs typeface="+mn-ea"/>
                <a:sym typeface="+mn-ea"/>
              </a:rPr>
              <a:t>有利于社会稳定</a:t>
            </a:r>
            <a:endParaRPr lang="zh-CN" altLang="en-US" b="1">
              <a:solidFill>
                <a:schemeClr val="accent5"/>
              </a:solidFill>
              <a:latin typeface="+mn-ea"/>
              <a:cs typeface="+mn-ea"/>
              <a:sym typeface="+mn-ea"/>
            </a:endParaRPr>
          </a:p>
        </p:txBody>
      </p:sp>
      <p:sp>
        <p:nvSpPr>
          <p:cNvPr id="15" name="矩形 14"/>
          <p:cNvSpPr/>
          <p:nvPr>
            <p:custDataLst>
              <p:tags r:id="rId9"/>
            </p:custDataLst>
          </p:nvPr>
        </p:nvSpPr>
        <p:spPr>
          <a:xfrm>
            <a:off x="1825625" y="4704080"/>
            <a:ext cx="3653790" cy="1594485"/>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劳动安全是维护社会稳定、促进人与人和谐相处的重要途径。通过保障劳动安全，可以促进社会治理有效，形成良好的社会氛围，确保社会运行的稳定和秩序。</a:t>
            </a:r>
            <a:endParaRPr lang="zh-CN" altLang="en-US" sz="1600">
              <a:ln>
                <a:noFill/>
                <a:prstDash val="sysDot"/>
              </a:ln>
              <a:solidFill>
                <a:schemeClr val="tx1">
                  <a:lumMod val="85000"/>
                  <a:lumOff val="15000"/>
                </a:schemeClr>
              </a:solidFill>
              <a:latin typeface="+mn-ea"/>
              <a:cs typeface="+mn-ea"/>
              <a:sym typeface="+mn-ea"/>
            </a:endParaRPr>
          </a:p>
        </p:txBody>
      </p:sp>
      <p:sp>
        <p:nvSpPr>
          <p:cNvPr id="23" name="矩形 22"/>
          <p:cNvSpPr/>
          <p:nvPr>
            <p:custDataLst>
              <p:tags r:id="rId10"/>
            </p:custDataLst>
          </p:nvPr>
        </p:nvSpPr>
        <p:spPr>
          <a:xfrm>
            <a:off x="5800763" y="1266176"/>
            <a:ext cx="3975221" cy="2501546"/>
          </a:xfrm>
          <a:prstGeom prst="rect">
            <a:avLst/>
          </a:prstGeom>
          <a:solidFill>
            <a:schemeClr val="accent5">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16" name="矩形 15"/>
          <p:cNvSpPr/>
          <p:nvPr>
            <p:custDataLst>
              <p:tags r:id="rId11"/>
            </p:custDataLst>
          </p:nvPr>
        </p:nvSpPr>
        <p:spPr>
          <a:xfrm rot="5400000">
            <a:off x="7767638" y="-716251"/>
            <a:ext cx="41983" cy="3975828"/>
          </a:xfrm>
          <a:prstGeom prst="rect">
            <a:avLst/>
          </a:pr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7" name="矩形 16"/>
          <p:cNvSpPr/>
          <p:nvPr>
            <p:custDataLst>
              <p:tags r:id="rId12"/>
            </p:custDataLst>
          </p:nvPr>
        </p:nvSpPr>
        <p:spPr>
          <a:xfrm>
            <a:off x="6029325" y="1413510"/>
            <a:ext cx="3653790" cy="447040"/>
          </a:xfrm>
          <a:prstGeom prst="rect">
            <a:avLst/>
          </a:prstGeom>
          <a:noFill/>
        </p:spPr>
        <p:txBody>
          <a:bodyPr wrap="square" lIns="0" tIns="0" rIns="0" bIns="0" rtlCol="0" anchor="b">
            <a:noAutofit/>
          </a:bodyPr>
          <a:p>
            <a:pPr lvl="0" algn="just">
              <a:buClrTx/>
              <a:buSzTx/>
              <a:buFontTx/>
            </a:pPr>
            <a:r>
              <a:rPr lang="en-US" altLang="en-US" b="1">
                <a:solidFill>
                  <a:schemeClr val="accent5"/>
                </a:solidFill>
                <a:latin typeface="+mn-ea"/>
                <a:cs typeface="+mn-ea"/>
                <a:sym typeface="+mn-ea"/>
              </a:rPr>
              <a:t>2. </a:t>
            </a:r>
            <a:r>
              <a:rPr lang="zh-CN" altLang="en-US" b="1">
                <a:solidFill>
                  <a:schemeClr val="accent5"/>
                </a:solidFill>
                <a:latin typeface="+mn-ea"/>
                <a:cs typeface="+mn-ea"/>
                <a:sym typeface="+mn-ea"/>
              </a:rPr>
              <a:t>有利于企业发展和进步</a:t>
            </a:r>
            <a:endParaRPr lang="zh-CN" altLang="en-US" b="1">
              <a:solidFill>
                <a:schemeClr val="accent5"/>
              </a:solidFill>
              <a:latin typeface="+mn-ea"/>
              <a:cs typeface="+mn-ea"/>
              <a:sym typeface="+mn-ea"/>
            </a:endParaRPr>
          </a:p>
        </p:txBody>
      </p:sp>
      <p:sp>
        <p:nvSpPr>
          <p:cNvPr id="18" name="矩形 17"/>
          <p:cNvSpPr/>
          <p:nvPr>
            <p:custDataLst>
              <p:tags r:id="rId13"/>
            </p:custDataLst>
          </p:nvPr>
        </p:nvSpPr>
        <p:spPr>
          <a:xfrm>
            <a:off x="6029325" y="1910715"/>
            <a:ext cx="3653790" cy="1594485"/>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劳动安全是企业保持竞争力、实现持续发展的关键。避免安全事故有助于企业顺利组织生产、科学管理，维持劳动秩序，形成良好企业风气，从而获得效益和声誉，推动企业不断进步。</a:t>
            </a:r>
            <a:endParaRPr lang="zh-CN" altLang="en-US" sz="1600">
              <a:ln>
                <a:noFill/>
                <a:prstDash val="sysDot"/>
              </a:ln>
              <a:solidFill>
                <a:schemeClr val="tx1">
                  <a:lumMod val="85000"/>
                  <a:lumOff val="15000"/>
                </a:schemeClr>
              </a:solidFill>
              <a:latin typeface="+mn-ea"/>
              <a:cs typeface="+mn-ea"/>
              <a:sym typeface="+mn-ea"/>
            </a:endParaRPr>
          </a:p>
        </p:txBody>
      </p:sp>
      <p:sp>
        <p:nvSpPr>
          <p:cNvPr id="27" name="矩形 26"/>
          <p:cNvSpPr/>
          <p:nvPr>
            <p:custDataLst>
              <p:tags r:id="rId14"/>
            </p:custDataLst>
          </p:nvPr>
        </p:nvSpPr>
        <p:spPr>
          <a:xfrm>
            <a:off x="5863590" y="4060190"/>
            <a:ext cx="4203065" cy="2501265"/>
          </a:xfrm>
          <a:prstGeom prst="rect">
            <a:avLst/>
          </a:prstGeom>
          <a:solidFill>
            <a:schemeClr val="accent4">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600">
              <a:solidFill>
                <a:schemeClr val="tx1"/>
              </a:solidFill>
            </a:endParaRPr>
          </a:p>
        </p:txBody>
      </p:sp>
      <p:sp>
        <p:nvSpPr>
          <p:cNvPr id="28" name="矩形 27"/>
          <p:cNvSpPr/>
          <p:nvPr>
            <p:custDataLst>
              <p:tags r:id="rId15"/>
            </p:custDataLst>
          </p:nvPr>
        </p:nvSpPr>
        <p:spPr>
          <a:xfrm rot="5400000">
            <a:off x="7867015" y="1886585"/>
            <a:ext cx="76200" cy="4359275"/>
          </a:xfrm>
          <a:prstGeom prst="rect">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solidFill>
                <a:schemeClr val="lt1"/>
              </a:solidFill>
            </a:endParaRPr>
          </a:p>
        </p:txBody>
      </p:sp>
      <p:sp>
        <p:nvSpPr>
          <p:cNvPr id="29" name="矩形 28"/>
          <p:cNvSpPr/>
          <p:nvPr>
            <p:custDataLst>
              <p:tags r:id="rId16"/>
            </p:custDataLst>
          </p:nvPr>
        </p:nvSpPr>
        <p:spPr>
          <a:xfrm>
            <a:off x="6029325" y="4207510"/>
            <a:ext cx="3653790" cy="447040"/>
          </a:xfrm>
          <a:prstGeom prst="rect">
            <a:avLst/>
          </a:prstGeom>
          <a:noFill/>
        </p:spPr>
        <p:txBody>
          <a:bodyPr wrap="square" lIns="0" tIns="0" rIns="0" bIns="0" rtlCol="0" anchor="b">
            <a:noAutofit/>
          </a:bodyPr>
          <a:p>
            <a:pPr lvl="0" algn="just">
              <a:buClrTx/>
              <a:buSzTx/>
              <a:buFontTx/>
            </a:pPr>
            <a:r>
              <a:rPr lang="en-US" altLang="en-US" b="1">
                <a:solidFill>
                  <a:schemeClr val="accent4"/>
                </a:solidFill>
                <a:latin typeface="+mn-ea"/>
                <a:cs typeface="+mn-ea"/>
                <a:sym typeface="+mn-ea"/>
              </a:rPr>
              <a:t>4. </a:t>
            </a:r>
            <a:r>
              <a:rPr lang="zh-CN" altLang="en-US" b="1">
                <a:solidFill>
                  <a:schemeClr val="accent4"/>
                </a:solidFill>
                <a:latin typeface="+mn-ea"/>
                <a:cs typeface="+mn-ea"/>
                <a:sym typeface="+mn-ea"/>
              </a:rPr>
              <a:t>有利于</a:t>
            </a:r>
            <a:r>
              <a:rPr lang="zh-CN" altLang="en-US" b="1">
                <a:solidFill>
                  <a:schemeClr val="accent5"/>
                </a:solidFill>
                <a:latin typeface="+mn-ea"/>
                <a:cs typeface="+mn-ea"/>
                <a:sym typeface="+mn-ea"/>
              </a:rPr>
              <a:t>国家繁荣</a:t>
            </a:r>
            <a:endParaRPr lang="zh-CN" altLang="en-US" b="1">
              <a:solidFill>
                <a:schemeClr val="accent4"/>
              </a:solidFill>
              <a:latin typeface="+mn-ea"/>
              <a:cs typeface="+mn-ea"/>
              <a:sym typeface="+mn-ea"/>
            </a:endParaRPr>
          </a:p>
        </p:txBody>
      </p:sp>
      <p:sp>
        <p:nvSpPr>
          <p:cNvPr id="30" name="矩形 29"/>
          <p:cNvSpPr/>
          <p:nvPr>
            <p:custDataLst>
              <p:tags r:id="rId17"/>
            </p:custDataLst>
          </p:nvPr>
        </p:nvSpPr>
        <p:spPr>
          <a:xfrm>
            <a:off x="6029325" y="4704715"/>
            <a:ext cx="3653790" cy="1594485"/>
          </a:xfrm>
          <a:prstGeom prst="rect">
            <a:avLst/>
          </a:prstGeom>
          <a:noFill/>
        </p:spPr>
        <p:txBody>
          <a:bodyPr wrap="square" lIns="0" tIns="0" rIns="0" bIns="0" rtlCol="0" anchor="t" anchorCtr="0">
            <a:noAutofit/>
          </a:bodyPr>
          <a:p>
            <a:pPr indent="0" algn="just" fontAlgn="auto">
              <a:lnSpc>
                <a:spcPct val="135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劳动安全水平是衡量国家治理能力和水平的重要指标。保障劳动安全有助于劳动者安全、辛勤地工作，创造社会财富，推动国家发展；反之，安全事故可能导致国家财产损失，不利于可持续发展。</a:t>
            </a:r>
            <a:endParaRPr lang="zh-CN" altLang="en-US" sz="1600">
              <a:ln>
                <a:noFill/>
                <a:prstDash val="sysDot"/>
              </a:ln>
              <a:solidFill>
                <a:schemeClr val="tx1">
                  <a:lumMod val="85000"/>
                  <a:lumOff val="15000"/>
                </a:schemeClr>
              </a:solidFill>
              <a:latin typeface="+mn-ea"/>
              <a:cs typeface="+mn-ea"/>
              <a:sym typeface="+mn-ea"/>
            </a:endParaRPr>
          </a:p>
        </p:txBody>
      </p:sp>
    </p:spTree>
    <p:custDataLst>
      <p:tags r:id="rId1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69085" y="402590"/>
            <a:ext cx="981265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（二）我国的劳动安全现状</a:t>
            </a:r>
            <a:endParaRPr lang="zh-CN" altLang="en-US" sz="2800">
              <a:solidFill>
                <a:schemeClr val="accent6">
                  <a:lumMod val="75000"/>
                </a:schemeClr>
              </a:solidFill>
            </a:endParaRPr>
          </a:p>
        </p:txBody>
      </p:sp>
      <p:sp>
        <p:nvSpPr>
          <p:cNvPr id="2" name="矩形 5"/>
          <p:cNvSpPr/>
          <p:nvPr>
            <p:custDataLst>
              <p:tags r:id="rId2"/>
            </p:custDataLst>
          </p:nvPr>
        </p:nvSpPr>
        <p:spPr>
          <a:xfrm>
            <a:off x="1825355" y="3211042"/>
            <a:ext cx="2168323" cy="482293"/>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1"/>
                </a:solidFill>
                <a:latin typeface="+mn-ea"/>
                <a:cs typeface="+mn-ea"/>
              </a:rPr>
              <a:t>1. </a:t>
            </a:r>
            <a:r>
              <a:rPr lang="zh-CN" altLang="en-US" b="1">
                <a:solidFill>
                  <a:schemeClr val="accent1"/>
                </a:solidFill>
                <a:latin typeface="+mn-ea"/>
                <a:cs typeface="+mn-ea"/>
              </a:rPr>
              <a:t>建立健全法律体系</a:t>
            </a:r>
            <a:endParaRPr lang="zh-CN" altLang="en-US" b="1">
              <a:solidFill>
                <a:schemeClr val="accent1"/>
              </a:solidFill>
              <a:latin typeface="+mn-ea"/>
              <a:cs typeface="+mn-ea"/>
            </a:endParaRPr>
          </a:p>
        </p:txBody>
      </p:sp>
      <p:sp>
        <p:nvSpPr>
          <p:cNvPr id="3" name="矩形 8"/>
          <p:cNvSpPr/>
          <p:nvPr>
            <p:custDataLst>
              <p:tags r:id="rId3"/>
            </p:custDataLst>
          </p:nvPr>
        </p:nvSpPr>
        <p:spPr>
          <a:xfrm>
            <a:off x="1825355" y="386910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我国形成了以《宪法》和《劳动法》为基础，包括《安全生产法》《矿山安全法》《职业病防治法》等在内的劳动安全法律体系。</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b10abca4-a3cf-44dd-a11b-043a0c659be5/7bf1ba0d-a077-11f0-89a5-caa5613bfbd8.png@base@tag=imgScale&amp;m=1&amp;w=485&amp;h=753&amp;q=957bf1ba0d-a077-11f0-89a5-caa5613bfbd8"/>
          <p:cNvPicPr>
            <a:picLocks noChangeAspect="1"/>
          </p:cNvPicPr>
          <p:nvPr>
            <p:custDataLst>
              <p:tags r:id="rId4"/>
            </p:custDataLst>
          </p:nvPr>
        </p:nvPicPr>
        <p:blipFill>
          <a:blip r:embed="rId5"/>
          <a:srcRect l="31682" r="31682"/>
          <a:stretch>
            <a:fillRect/>
          </a:stretch>
        </p:blipFill>
        <p:spPr>
          <a:xfrm>
            <a:off x="2342515" y="1265555"/>
            <a:ext cx="1134110" cy="17621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30730" y="1978025"/>
            <a:ext cx="393065" cy="4076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b10abca4-a3cf-44dd-a11b-043a0c659be5/7bf1bad3-a077-11f0-89a5-caa5613bfbd8.jpg@base@tag=imgScale&amp;m=1&amp;w=485&amp;h=753&amp;q=957bf1bad3-a077-11f0-89a5-caa5613bfbd8"/>
          <p:cNvPicPr>
            <a:picLocks noChangeAspect="1"/>
          </p:cNvPicPr>
          <p:nvPr>
            <p:custDataLst>
              <p:tags r:id="rId7"/>
            </p:custDataLst>
          </p:nvPr>
        </p:nvPicPr>
        <p:blipFill>
          <a:blip r:embed="rId8"/>
          <a:srcRect l="3382"/>
          <a:stretch>
            <a:fillRect/>
          </a:stretch>
        </p:blipFill>
        <p:spPr>
          <a:xfrm>
            <a:off x="5245735" y="1265555"/>
            <a:ext cx="1134110" cy="17621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32045" y="1978025"/>
            <a:ext cx="393065" cy="4076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490720" y="3207385"/>
            <a:ext cx="2732405" cy="482600"/>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2"/>
                </a:solidFill>
                <a:latin typeface="+mn-ea"/>
                <a:cs typeface="+mn-ea"/>
              </a:rPr>
              <a:t>2. </a:t>
            </a:r>
            <a:r>
              <a:rPr lang="zh-CN" altLang="en-US" b="1">
                <a:solidFill>
                  <a:schemeClr val="accent2"/>
                </a:solidFill>
                <a:latin typeface="+mn-ea"/>
                <a:cs typeface="+mn-ea"/>
              </a:rPr>
              <a:t>建立劳动安全保障制度</a:t>
            </a:r>
            <a:endParaRPr lang="zh-CN" altLang="en-US" b="1">
              <a:solidFill>
                <a:schemeClr val="accent2"/>
              </a:solidFill>
              <a:latin typeface="+mn-ea"/>
              <a:cs typeface="+mn-ea"/>
            </a:endParaRPr>
          </a:p>
        </p:txBody>
      </p:sp>
      <p:sp>
        <p:nvSpPr>
          <p:cNvPr id="21" name="矩形 12"/>
          <p:cNvSpPr/>
          <p:nvPr>
            <p:custDataLst>
              <p:tags r:id="rId11"/>
            </p:custDataLst>
          </p:nvPr>
        </p:nvSpPr>
        <p:spPr>
          <a:xfrm>
            <a:off x="4736109" y="386529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我国建立了预警预案、工伤保险和卫生保健制度，以维护劳动者权益。</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b10abca4-a3cf-44dd-a11b-043a0c659be5/7bf1bd11-a077-11f0-89a5-caa5613bfbd8.jpg@base@tag=imgScale&amp;m=1&amp;w=485&amp;h=753&amp;q=957bf1bd11-a077-11f0-89a5-caa5613bfbd8"/>
          <p:cNvPicPr>
            <a:picLocks noChangeAspect="1"/>
          </p:cNvPicPr>
          <p:nvPr>
            <p:custDataLst>
              <p:tags r:id="rId12"/>
            </p:custDataLst>
          </p:nvPr>
        </p:nvPicPr>
        <p:blipFill>
          <a:blip r:embed="rId13"/>
          <a:srcRect l="20518" r="20518"/>
          <a:stretch>
            <a:fillRect/>
          </a:stretch>
        </p:blipFill>
        <p:spPr>
          <a:xfrm>
            <a:off x="8148320" y="1269365"/>
            <a:ext cx="1134110" cy="176212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27645" y="1968500"/>
            <a:ext cx="393065" cy="4076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646227" y="3207231"/>
            <a:ext cx="2168323" cy="482293"/>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3"/>
                </a:solidFill>
                <a:latin typeface="+mn-ea"/>
                <a:cs typeface="+mn-ea"/>
              </a:rPr>
              <a:t>3. </a:t>
            </a:r>
            <a:r>
              <a:rPr lang="zh-CN" altLang="en-US" b="1">
                <a:solidFill>
                  <a:schemeClr val="accent3"/>
                </a:solidFill>
                <a:latin typeface="+mn-ea"/>
                <a:cs typeface="+mn-ea"/>
              </a:rPr>
              <a:t>强化劳动安全监管</a:t>
            </a:r>
            <a:endParaRPr lang="zh-CN" altLang="en-US" b="1">
              <a:solidFill>
                <a:schemeClr val="accent3"/>
              </a:solidFill>
              <a:latin typeface="+mn-ea"/>
              <a:cs typeface="+mn-ea"/>
            </a:endParaRPr>
          </a:p>
        </p:txBody>
      </p:sp>
      <p:sp>
        <p:nvSpPr>
          <p:cNvPr id="30" name="矩形 14"/>
          <p:cNvSpPr/>
          <p:nvPr>
            <p:custDataLst>
              <p:tags r:id="rId16"/>
            </p:custDataLst>
          </p:nvPr>
        </p:nvSpPr>
        <p:spPr>
          <a:xfrm>
            <a:off x="7646227" y="386529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通过加强特种劳动防护用品监管、开展安全生产检查，严格依法处理发现的问题，强化劳动安全监管。</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25625" y="-635"/>
            <a:ext cx="9696450" cy="1130935"/>
          </a:xfrm>
        </p:spPr>
        <p:txBody>
          <a:bodyPr/>
          <a:p>
            <a:r>
              <a:rPr lang="zh-CN" altLang="en-US" sz="3600">
                <a:solidFill>
                  <a:schemeClr val="accent6">
                    <a:lumMod val="75000"/>
                  </a:schemeClr>
                </a:solidFill>
              </a:rPr>
              <a:t>二、劳动安全事故</a:t>
            </a:r>
            <a:br>
              <a:rPr lang="zh-CN" altLang="en-US" sz="3600">
                <a:solidFill>
                  <a:schemeClr val="accent6">
                    <a:lumMod val="75000"/>
                  </a:schemeClr>
                </a:solidFill>
              </a:rPr>
            </a:br>
            <a:r>
              <a:rPr lang="zh-CN" altLang="en-US" sz="2800">
                <a:solidFill>
                  <a:schemeClr val="accent6">
                    <a:lumMod val="75000"/>
                  </a:schemeClr>
                </a:solidFill>
              </a:rPr>
              <a:t>（一）劳动安全事故的类型</a:t>
            </a:r>
            <a:endParaRPr lang="zh-CN" altLang="en-US" sz="2800">
              <a:solidFill>
                <a:schemeClr val="accent6">
                  <a:lumMod val="75000"/>
                </a:schemeClr>
              </a:solidFill>
            </a:endParaRPr>
          </a:p>
        </p:txBody>
      </p:sp>
      <p:sp>
        <p:nvSpPr>
          <p:cNvPr id="11" name="矩形: 圆角 44"/>
          <p:cNvSpPr/>
          <p:nvPr>
            <p:custDataLst>
              <p:tags r:id="rId2"/>
            </p:custDataLst>
          </p:nvPr>
        </p:nvSpPr>
        <p:spPr>
          <a:xfrm>
            <a:off x="672465" y="1329690"/>
            <a:ext cx="10800080" cy="1473200"/>
          </a:xfrm>
          <a:prstGeom prst="roundRect">
            <a:avLst>
              <a:gd name="adj" fmla="val 5124"/>
            </a:avLst>
          </a:prstGeom>
          <a:gradFill>
            <a:gsLst>
              <a:gs pos="0">
                <a:schemeClr val="accent6">
                  <a:lumMod val="5000"/>
                  <a:lumOff val="95000"/>
                  <a:alpha val="0"/>
                </a:schemeClr>
              </a:gs>
              <a:gs pos="100000">
                <a:schemeClr val="accent6">
                  <a:lumMod val="20000"/>
                  <a:lumOff val="80000"/>
                  <a:alpha val="20000"/>
                </a:schemeClr>
              </a:gs>
            </a:gsLst>
            <a:lin ang="0" scaled="0"/>
          </a:gradFill>
          <a:ln w="9525">
            <a:gradFill flip="none" rotWithShape="1">
              <a:gsLst>
                <a:gs pos="0">
                  <a:schemeClr val="accent6">
                    <a:lumMod val="20000"/>
                    <a:lumOff val="80000"/>
                    <a:alpha val="100000"/>
                  </a:schemeClr>
                </a:gs>
                <a:gs pos="100000">
                  <a:schemeClr val="accent6">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3" name="矩形 2"/>
          <p:cNvSpPr/>
          <p:nvPr>
            <p:custDataLst>
              <p:tags r:id="rId3"/>
            </p:custDataLst>
          </p:nvPr>
        </p:nvSpPr>
        <p:spPr>
          <a:xfrm>
            <a:off x="913765" y="1330325"/>
            <a:ext cx="2132330" cy="1472565"/>
          </a:xfrm>
          <a:prstGeom prst="rect">
            <a:avLst/>
          </a:prstGeom>
          <a:noFill/>
        </p:spPr>
        <p:txBody>
          <a:bodyPr wrap="square" lIns="0" tIns="0" rIns="0" bIns="0" rtlCol="0" anchor="ctr">
            <a:noAutofit/>
          </a:bodyPr>
          <a:p>
            <a:pPr algn="ctr">
              <a:spcBef>
                <a:spcPct val="0"/>
              </a:spcBef>
              <a:spcAft>
                <a:spcPct val="0"/>
              </a:spcAft>
            </a:pPr>
            <a:r>
              <a:rPr lang="en-US" altLang="zh-CN" sz="2800" b="1" dirty="0">
                <a:solidFill>
                  <a:schemeClr val="accent6"/>
                </a:solidFill>
                <a:latin typeface="+mn-ea"/>
                <a:cs typeface="+mn-ea"/>
              </a:rPr>
              <a:t>1. </a:t>
            </a:r>
            <a:r>
              <a:rPr lang="zh-CN" altLang="en-US" sz="2800" b="1" dirty="0">
                <a:solidFill>
                  <a:schemeClr val="accent6"/>
                </a:solidFill>
                <a:latin typeface="+mn-ea"/>
                <a:cs typeface="+mn-ea"/>
              </a:rPr>
              <a:t>物体打击事故</a:t>
            </a:r>
            <a:endParaRPr lang="zh-CN" altLang="en-US" sz="2800" b="1" dirty="0">
              <a:solidFill>
                <a:schemeClr val="accent6"/>
              </a:solidFill>
              <a:latin typeface="+mn-ea"/>
              <a:cs typeface="+mn-ea"/>
            </a:endParaRPr>
          </a:p>
        </p:txBody>
      </p:sp>
      <p:sp>
        <p:nvSpPr>
          <p:cNvPr id="4" name="矩形 3"/>
          <p:cNvSpPr/>
          <p:nvPr>
            <p:custDataLst>
              <p:tags r:id="rId4"/>
            </p:custDataLst>
          </p:nvPr>
        </p:nvSpPr>
        <p:spPr>
          <a:xfrm>
            <a:off x="3549015" y="1330325"/>
            <a:ext cx="7923528" cy="1472566"/>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物体打击事故是指由失控物体的惯性力造成的人身伤亡事故，较多发生在建筑行业，尤其容易发生于施工周期短，劳动力、施工机具、物料投入较多且交叉作业较多的劳动活动中。</a:t>
            </a:r>
            <a:endParaRPr lang="zh-CN" altLang="en-US" sz="1600" dirty="0">
              <a:solidFill>
                <a:schemeClr val="tx1">
                  <a:lumMod val="85000"/>
                  <a:lumOff val="15000"/>
                </a:schemeClr>
              </a:solidFill>
              <a:latin typeface="+mn-ea"/>
              <a:cs typeface="+mn-ea"/>
            </a:endParaRPr>
          </a:p>
        </p:txBody>
      </p:sp>
      <p:cxnSp>
        <p:nvCxnSpPr>
          <p:cNvPr id="5" name="直接连接符 4"/>
          <p:cNvCxnSpPr/>
          <p:nvPr>
            <p:custDataLst>
              <p:tags r:id="rId5"/>
            </p:custDataLst>
          </p:nvPr>
        </p:nvCxnSpPr>
        <p:spPr>
          <a:xfrm>
            <a:off x="3344545" y="1609090"/>
            <a:ext cx="0" cy="915035"/>
          </a:xfrm>
          <a:prstGeom prst="line">
            <a:avLst/>
          </a:prstGeom>
          <a:ln w="12700">
            <a:gradFill flip="none" rotWithShape="1">
              <a:gsLst>
                <a:gs pos="0">
                  <a:schemeClr val="accent6">
                    <a:alpha val="0"/>
                  </a:schemeClr>
                </a:gs>
                <a:gs pos="53000">
                  <a:schemeClr val="accent6">
                    <a:alpha val="100000"/>
                  </a:schemeClr>
                </a:gs>
                <a:gs pos="100000">
                  <a:schemeClr val="accent6">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6" name="矩形: 圆角 44"/>
          <p:cNvSpPr/>
          <p:nvPr>
            <p:custDataLst>
              <p:tags r:id="rId6"/>
            </p:custDataLst>
          </p:nvPr>
        </p:nvSpPr>
        <p:spPr>
          <a:xfrm>
            <a:off x="672465" y="3051810"/>
            <a:ext cx="10800080" cy="1473200"/>
          </a:xfrm>
          <a:prstGeom prst="roundRect">
            <a:avLst>
              <a:gd name="adj" fmla="val 5124"/>
            </a:avLst>
          </a:prstGeom>
          <a:gradFill>
            <a:gsLst>
              <a:gs pos="0">
                <a:schemeClr val="accent6">
                  <a:lumMod val="5000"/>
                  <a:lumOff val="95000"/>
                  <a:alpha val="0"/>
                </a:schemeClr>
              </a:gs>
              <a:gs pos="100000">
                <a:schemeClr val="accent6">
                  <a:lumMod val="20000"/>
                  <a:lumOff val="80000"/>
                  <a:alpha val="20000"/>
                </a:schemeClr>
              </a:gs>
            </a:gsLst>
            <a:lin ang="0" scaled="0"/>
          </a:gradFill>
          <a:ln w="9525">
            <a:gradFill flip="none" rotWithShape="1">
              <a:gsLst>
                <a:gs pos="0">
                  <a:schemeClr val="accent6">
                    <a:lumMod val="20000"/>
                    <a:lumOff val="80000"/>
                    <a:alpha val="100000"/>
                  </a:schemeClr>
                </a:gs>
                <a:gs pos="100000">
                  <a:schemeClr val="accent6">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7" name="矩形 6"/>
          <p:cNvSpPr/>
          <p:nvPr>
            <p:custDataLst>
              <p:tags r:id="rId7"/>
            </p:custDataLst>
          </p:nvPr>
        </p:nvSpPr>
        <p:spPr>
          <a:xfrm>
            <a:off x="3549015" y="3052445"/>
            <a:ext cx="7923527" cy="1472566"/>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起重伤害事故是指各种起重作业（包括吊运、安装、检修、试验）中发生的重物（包</a:t>
            </a:r>
            <a:endParaRPr lang="zh-CN" altLang="en-US" sz="1600" dirty="0">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rPr>
              <a:t>括吊具、吊重和吊臂）坠落、夹挤及起重机倾翻等事故。</a:t>
            </a:r>
            <a:endParaRPr lang="zh-CN" altLang="en-US" sz="1600" dirty="0">
              <a:solidFill>
                <a:schemeClr val="tx1">
                  <a:lumMod val="85000"/>
                  <a:lumOff val="15000"/>
                </a:schemeClr>
              </a:solidFill>
              <a:latin typeface="+mn-ea"/>
              <a:cs typeface="+mn-ea"/>
            </a:endParaRPr>
          </a:p>
        </p:txBody>
      </p:sp>
      <p:cxnSp>
        <p:nvCxnSpPr>
          <p:cNvPr id="8" name="直接连接符 7"/>
          <p:cNvCxnSpPr/>
          <p:nvPr>
            <p:custDataLst>
              <p:tags r:id="rId8"/>
            </p:custDataLst>
          </p:nvPr>
        </p:nvCxnSpPr>
        <p:spPr>
          <a:xfrm>
            <a:off x="3344545" y="3331210"/>
            <a:ext cx="0" cy="915035"/>
          </a:xfrm>
          <a:prstGeom prst="line">
            <a:avLst/>
          </a:prstGeom>
          <a:ln w="12700">
            <a:gradFill flip="none" rotWithShape="1">
              <a:gsLst>
                <a:gs pos="0">
                  <a:schemeClr val="accent6">
                    <a:alpha val="0"/>
                  </a:schemeClr>
                </a:gs>
                <a:gs pos="53000">
                  <a:schemeClr val="accent6">
                    <a:alpha val="100000"/>
                  </a:schemeClr>
                </a:gs>
                <a:gs pos="100000">
                  <a:schemeClr val="accent6">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9" name="矩形: 圆角 44"/>
          <p:cNvSpPr/>
          <p:nvPr>
            <p:custDataLst>
              <p:tags r:id="rId9"/>
            </p:custDataLst>
          </p:nvPr>
        </p:nvSpPr>
        <p:spPr>
          <a:xfrm>
            <a:off x="672465" y="4773930"/>
            <a:ext cx="10800080" cy="1473200"/>
          </a:xfrm>
          <a:prstGeom prst="roundRect">
            <a:avLst>
              <a:gd name="adj" fmla="val 5124"/>
            </a:avLst>
          </a:prstGeom>
          <a:gradFill>
            <a:gsLst>
              <a:gs pos="0">
                <a:schemeClr val="accent6">
                  <a:lumMod val="5000"/>
                  <a:lumOff val="95000"/>
                  <a:alpha val="0"/>
                </a:schemeClr>
              </a:gs>
              <a:gs pos="100000">
                <a:schemeClr val="accent6">
                  <a:lumMod val="20000"/>
                  <a:lumOff val="80000"/>
                  <a:alpha val="20000"/>
                </a:schemeClr>
              </a:gs>
            </a:gsLst>
            <a:lin ang="0" scaled="0"/>
          </a:gradFill>
          <a:ln w="9525">
            <a:gradFill flip="none" rotWithShape="1">
              <a:gsLst>
                <a:gs pos="0">
                  <a:schemeClr val="accent6">
                    <a:lumMod val="20000"/>
                    <a:lumOff val="80000"/>
                    <a:alpha val="100000"/>
                  </a:schemeClr>
                </a:gs>
                <a:gs pos="100000">
                  <a:schemeClr val="accent6">
                    <a:lumMod val="60000"/>
                    <a:lumOff val="40000"/>
                    <a:alpha val="100000"/>
                  </a:schemeClr>
                </a:gs>
              </a:gsLst>
              <a:lin ang="10800000" scaled="1"/>
              <a:tileRect/>
            </a:gradFill>
            <a:round/>
          </a:ln>
        </p:spPr>
        <p:txBody>
          <a:bodyPr vert="horz" wrap="square" lIns="91440" tIns="45720" rIns="91440" bIns="45720" numCol="1" anchor="t" anchorCtr="0" compatLnSpc="1"/>
          <a:p>
            <a:endParaRPr lang="zh-CN" altLang="en-US">
              <a:solidFill>
                <a:schemeClr val="tx1"/>
              </a:solidFill>
            </a:endParaRPr>
          </a:p>
        </p:txBody>
      </p:sp>
      <p:sp>
        <p:nvSpPr>
          <p:cNvPr id="20" name="矩形 19"/>
          <p:cNvSpPr/>
          <p:nvPr>
            <p:custDataLst>
              <p:tags r:id="rId10"/>
            </p:custDataLst>
          </p:nvPr>
        </p:nvSpPr>
        <p:spPr>
          <a:xfrm>
            <a:off x="3549015" y="4773930"/>
            <a:ext cx="7923525" cy="1472568"/>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机械伤害事故主要指机械设备运动（静止）部件、工具或加工件直接与人体接触引起的夹击、碰撞、碾压、割和刺等形式的伤害。</a:t>
            </a:r>
            <a:endParaRPr lang="zh-CN" altLang="en-US" sz="1600" dirty="0">
              <a:solidFill>
                <a:schemeClr val="tx1">
                  <a:lumMod val="85000"/>
                  <a:lumOff val="15000"/>
                </a:schemeClr>
              </a:solidFill>
              <a:latin typeface="+mn-ea"/>
              <a:cs typeface="+mn-ea"/>
            </a:endParaRPr>
          </a:p>
        </p:txBody>
      </p:sp>
      <p:cxnSp>
        <p:nvCxnSpPr>
          <p:cNvPr id="21" name="直接连接符 20"/>
          <p:cNvCxnSpPr/>
          <p:nvPr>
            <p:custDataLst>
              <p:tags r:id="rId11"/>
            </p:custDataLst>
          </p:nvPr>
        </p:nvCxnSpPr>
        <p:spPr>
          <a:xfrm>
            <a:off x="3344545" y="5052695"/>
            <a:ext cx="0" cy="915035"/>
          </a:xfrm>
          <a:prstGeom prst="line">
            <a:avLst/>
          </a:prstGeom>
          <a:ln w="12700">
            <a:gradFill flip="none" rotWithShape="1">
              <a:gsLst>
                <a:gs pos="0">
                  <a:schemeClr val="accent6">
                    <a:alpha val="0"/>
                  </a:schemeClr>
                </a:gs>
                <a:gs pos="53000">
                  <a:schemeClr val="accent6">
                    <a:alpha val="100000"/>
                  </a:schemeClr>
                </a:gs>
                <a:gs pos="100000">
                  <a:schemeClr val="accent6">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 name="矩形 21"/>
          <p:cNvSpPr/>
          <p:nvPr>
            <p:custDataLst>
              <p:tags r:id="rId12"/>
            </p:custDataLst>
          </p:nvPr>
        </p:nvSpPr>
        <p:spPr>
          <a:xfrm>
            <a:off x="913765" y="3052445"/>
            <a:ext cx="2132965" cy="1472565"/>
          </a:xfrm>
          <a:prstGeom prst="rect">
            <a:avLst/>
          </a:prstGeom>
          <a:noFill/>
        </p:spPr>
        <p:txBody>
          <a:bodyPr wrap="square" lIns="0" tIns="0" rIns="0" bIns="0" rtlCol="0" anchor="ctr">
            <a:noAutofit/>
          </a:bodyPr>
          <a:p>
            <a:pPr algn="ctr">
              <a:spcBef>
                <a:spcPct val="0"/>
              </a:spcBef>
              <a:spcAft>
                <a:spcPct val="0"/>
              </a:spcAft>
            </a:pPr>
            <a:r>
              <a:rPr lang="en-US" altLang="zh-CN" sz="2800" b="1" dirty="0">
                <a:solidFill>
                  <a:schemeClr val="accent6"/>
                </a:solidFill>
                <a:latin typeface="+mn-ea"/>
                <a:cs typeface="+mn-ea"/>
              </a:rPr>
              <a:t>2. </a:t>
            </a:r>
            <a:r>
              <a:rPr lang="zh-CN" altLang="en-US" sz="2800" b="1" dirty="0">
                <a:solidFill>
                  <a:schemeClr val="accent6"/>
                </a:solidFill>
                <a:latin typeface="+mn-ea"/>
                <a:cs typeface="+mn-ea"/>
              </a:rPr>
              <a:t>起重伤害事故</a:t>
            </a:r>
            <a:endParaRPr lang="zh-CN" altLang="en-US" sz="2800" b="1" dirty="0">
              <a:solidFill>
                <a:schemeClr val="accent6"/>
              </a:solidFill>
              <a:latin typeface="+mn-ea"/>
              <a:cs typeface="+mn-ea"/>
            </a:endParaRPr>
          </a:p>
        </p:txBody>
      </p:sp>
      <p:sp>
        <p:nvSpPr>
          <p:cNvPr id="9" name="矩形 8"/>
          <p:cNvSpPr/>
          <p:nvPr>
            <p:custDataLst>
              <p:tags r:id="rId13"/>
            </p:custDataLst>
          </p:nvPr>
        </p:nvSpPr>
        <p:spPr>
          <a:xfrm>
            <a:off x="913765" y="4773295"/>
            <a:ext cx="2132965" cy="1473835"/>
          </a:xfrm>
          <a:prstGeom prst="rect">
            <a:avLst/>
          </a:prstGeom>
          <a:noFill/>
        </p:spPr>
        <p:txBody>
          <a:bodyPr wrap="square" lIns="0" tIns="0" rIns="0" bIns="0" rtlCol="0" anchor="ctr">
            <a:noAutofit/>
          </a:bodyPr>
          <a:p>
            <a:pPr algn="ctr">
              <a:spcBef>
                <a:spcPct val="0"/>
              </a:spcBef>
              <a:spcAft>
                <a:spcPct val="0"/>
              </a:spcAft>
            </a:pPr>
            <a:r>
              <a:rPr lang="en-US" altLang="zh-CN" sz="2800" b="1" dirty="0">
                <a:solidFill>
                  <a:schemeClr val="accent6"/>
                </a:solidFill>
                <a:latin typeface="+mn-ea"/>
                <a:cs typeface="+mn-ea"/>
              </a:rPr>
              <a:t>3. </a:t>
            </a:r>
            <a:r>
              <a:rPr lang="zh-CN" altLang="en-US" sz="2800" b="1" dirty="0">
                <a:solidFill>
                  <a:schemeClr val="accent6"/>
                </a:solidFill>
                <a:latin typeface="+mn-ea"/>
                <a:cs typeface="+mn-ea"/>
              </a:rPr>
              <a:t>机械伤害事故</a:t>
            </a:r>
            <a:endParaRPr lang="zh-CN" altLang="en-US" sz="2800" b="1" dirty="0">
              <a:solidFill>
                <a:schemeClr val="accent6"/>
              </a:solidFill>
              <a:latin typeface="+mn-ea"/>
              <a:cs typeface="+mn-ea"/>
            </a:endParaRPr>
          </a:p>
        </p:txBody>
      </p:sp>
    </p:spTree>
    <p:custDataLst>
      <p:tags r:id="rId1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任意多边形 101"/>
          <p:cNvSpPr/>
          <p:nvPr>
            <p:custDataLst>
              <p:tags r:id="rId1"/>
            </p:custDataLst>
          </p:nvPr>
        </p:nvSpPr>
        <p:spPr bwMode="auto">
          <a:xfrm rot="5400000" flipH="1" flipV="1">
            <a:off x="3181668" y="2159001"/>
            <a:ext cx="3162935" cy="1228090"/>
          </a:xfrm>
          <a:custGeom>
            <a:avLst/>
            <a:gdLst>
              <a:gd name="adj" fmla="val 1885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2015">
                <a:moveTo>
                  <a:pt x="4242" y="0"/>
                </a:moveTo>
                <a:lnTo>
                  <a:pt x="5189" y="947"/>
                </a:lnTo>
                <a:lnTo>
                  <a:pt x="5163" y="974"/>
                </a:lnTo>
                <a:cubicBezTo>
                  <a:pt x="4505" y="1617"/>
                  <a:pt x="3596" y="2015"/>
                  <a:pt x="2592" y="2015"/>
                </a:cubicBezTo>
                <a:cubicBezTo>
                  <a:pt x="1588" y="2015"/>
                  <a:pt x="679" y="1617"/>
                  <a:pt x="21" y="974"/>
                </a:cubicBezTo>
                <a:lnTo>
                  <a:pt x="0" y="953"/>
                </a:lnTo>
                <a:lnTo>
                  <a:pt x="947" y="5"/>
                </a:lnTo>
                <a:lnTo>
                  <a:pt x="968" y="26"/>
                </a:lnTo>
                <a:cubicBezTo>
                  <a:pt x="1384" y="427"/>
                  <a:pt x="1958" y="675"/>
                  <a:pt x="2592" y="675"/>
                </a:cubicBezTo>
                <a:cubicBezTo>
                  <a:pt x="3226" y="675"/>
                  <a:pt x="3800" y="427"/>
                  <a:pt x="4215" y="26"/>
                </a:cubicBezTo>
                <a:lnTo>
                  <a:pt x="4242" y="0"/>
                </a:lnTo>
                <a:close/>
              </a:path>
            </a:pathLst>
          </a:cu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prstClr val="white"/>
              </a:solidFill>
              <a:latin typeface="+mn-ea"/>
              <a:cs typeface="MiSans" panose="00000500000000000000" charset="-122"/>
              <a:sym typeface="+mn-ea"/>
            </a:endParaRPr>
          </a:p>
        </p:txBody>
      </p:sp>
      <p:sp>
        <p:nvSpPr>
          <p:cNvPr id="103" name="任意多边形 102"/>
          <p:cNvSpPr/>
          <p:nvPr>
            <p:custDataLst>
              <p:tags r:id="rId2"/>
            </p:custDataLst>
          </p:nvPr>
        </p:nvSpPr>
        <p:spPr bwMode="auto">
          <a:xfrm rot="5400000" flipH="1" flipV="1">
            <a:off x="3228023" y="2193291"/>
            <a:ext cx="3162935" cy="1147445"/>
          </a:xfrm>
          <a:custGeom>
            <a:avLst/>
            <a:gdLst>
              <a:gd name="adj" fmla="val 16209"/>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1882">
                <a:moveTo>
                  <a:pt x="4375" y="0"/>
                </a:moveTo>
                <a:lnTo>
                  <a:pt x="5189" y="814"/>
                </a:lnTo>
                <a:lnTo>
                  <a:pt x="5163" y="841"/>
                </a:lnTo>
                <a:cubicBezTo>
                  <a:pt x="4505" y="1484"/>
                  <a:pt x="3596" y="1882"/>
                  <a:pt x="2592" y="1882"/>
                </a:cubicBezTo>
                <a:cubicBezTo>
                  <a:pt x="1588" y="1882"/>
                  <a:pt x="679" y="1484"/>
                  <a:pt x="21" y="841"/>
                </a:cubicBezTo>
                <a:lnTo>
                  <a:pt x="0" y="820"/>
                </a:lnTo>
                <a:lnTo>
                  <a:pt x="814" y="5"/>
                </a:lnTo>
                <a:lnTo>
                  <a:pt x="835" y="26"/>
                </a:lnTo>
                <a:cubicBezTo>
                  <a:pt x="1285" y="461"/>
                  <a:pt x="1906" y="730"/>
                  <a:pt x="2592" y="730"/>
                </a:cubicBezTo>
                <a:cubicBezTo>
                  <a:pt x="3278" y="730"/>
                  <a:pt x="3899" y="461"/>
                  <a:pt x="4348" y="26"/>
                </a:cubicBezTo>
                <a:lnTo>
                  <a:pt x="4375" y="0"/>
                </a:lnTo>
                <a:close/>
              </a:path>
            </a:pathLst>
          </a:custGeom>
          <a:gradFill>
            <a:gsLst>
              <a:gs pos="20000">
                <a:schemeClr val="accent6">
                  <a:lumMod val="60000"/>
                  <a:lumOff val="40000"/>
                  <a:alpha val="100000"/>
                </a:schemeClr>
              </a:gs>
              <a:gs pos="79000">
                <a:schemeClr val="accent6">
                  <a:alpha val="100000"/>
                </a:schemeClr>
              </a:gs>
            </a:gsLst>
            <a:lin ang="10800000" scaled="0"/>
          </a:gradFill>
          <a:ln>
            <a:noFill/>
          </a:ln>
          <a:effectLst>
            <a:outerShdw blurRad="152400" dist="38100" dir="10800000" algn="r"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prstClr val="white"/>
              </a:solidFill>
              <a:latin typeface="+mn-ea"/>
              <a:cs typeface="MiSans" panose="00000500000000000000" charset="-122"/>
              <a:sym typeface="+mn-ea"/>
            </a:endParaRPr>
          </a:p>
        </p:txBody>
      </p:sp>
      <p:sp>
        <p:nvSpPr>
          <p:cNvPr id="12" name="任意多边形 11"/>
          <p:cNvSpPr/>
          <p:nvPr>
            <p:custDataLst>
              <p:tags r:id="rId3"/>
            </p:custDataLst>
          </p:nvPr>
        </p:nvSpPr>
        <p:spPr bwMode="auto">
          <a:xfrm>
            <a:off x="4233863" y="1101726"/>
            <a:ext cx="3162935" cy="1228090"/>
          </a:xfrm>
          <a:custGeom>
            <a:avLst/>
            <a:gdLst>
              <a:gd name="adj" fmla="val 1885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2015">
                <a:moveTo>
                  <a:pt x="4242" y="0"/>
                </a:moveTo>
                <a:lnTo>
                  <a:pt x="5189" y="947"/>
                </a:lnTo>
                <a:lnTo>
                  <a:pt x="5163" y="974"/>
                </a:lnTo>
                <a:cubicBezTo>
                  <a:pt x="4505" y="1617"/>
                  <a:pt x="3596" y="2015"/>
                  <a:pt x="2592" y="2015"/>
                </a:cubicBezTo>
                <a:cubicBezTo>
                  <a:pt x="1588" y="2015"/>
                  <a:pt x="679" y="1617"/>
                  <a:pt x="21" y="974"/>
                </a:cubicBezTo>
                <a:lnTo>
                  <a:pt x="0" y="953"/>
                </a:lnTo>
                <a:lnTo>
                  <a:pt x="947" y="5"/>
                </a:lnTo>
                <a:lnTo>
                  <a:pt x="968" y="26"/>
                </a:lnTo>
                <a:cubicBezTo>
                  <a:pt x="1384" y="427"/>
                  <a:pt x="1958" y="675"/>
                  <a:pt x="2592" y="675"/>
                </a:cubicBezTo>
                <a:cubicBezTo>
                  <a:pt x="3226" y="675"/>
                  <a:pt x="3800" y="427"/>
                  <a:pt x="4215" y="26"/>
                </a:cubicBezTo>
                <a:lnTo>
                  <a:pt x="4242" y="0"/>
                </a:lnTo>
                <a:close/>
              </a:path>
            </a:pathLst>
          </a:cu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prstClr val="white"/>
              </a:solidFill>
              <a:latin typeface="+mn-ea"/>
              <a:cs typeface="MiSans" panose="00000500000000000000" charset="-122"/>
              <a:sym typeface="+mn-ea"/>
            </a:endParaRPr>
          </a:p>
        </p:txBody>
      </p:sp>
      <p:sp>
        <p:nvSpPr>
          <p:cNvPr id="47" name="任意多边形 46"/>
          <p:cNvSpPr/>
          <p:nvPr>
            <p:custDataLst>
              <p:tags r:id="rId4"/>
            </p:custDataLst>
          </p:nvPr>
        </p:nvSpPr>
        <p:spPr bwMode="auto">
          <a:xfrm>
            <a:off x="4233863" y="1183006"/>
            <a:ext cx="3162935" cy="1147445"/>
          </a:xfrm>
          <a:custGeom>
            <a:avLst/>
            <a:gdLst>
              <a:gd name="adj" fmla="val 16209"/>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1882">
                <a:moveTo>
                  <a:pt x="4375" y="0"/>
                </a:moveTo>
                <a:lnTo>
                  <a:pt x="5189" y="814"/>
                </a:lnTo>
                <a:lnTo>
                  <a:pt x="5163" y="841"/>
                </a:lnTo>
                <a:cubicBezTo>
                  <a:pt x="4505" y="1484"/>
                  <a:pt x="3596" y="1882"/>
                  <a:pt x="2592" y="1882"/>
                </a:cubicBezTo>
                <a:cubicBezTo>
                  <a:pt x="1588" y="1882"/>
                  <a:pt x="679" y="1484"/>
                  <a:pt x="21" y="841"/>
                </a:cubicBezTo>
                <a:lnTo>
                  <a:pt x="0" y="820"/>
                </a:lnTo>
                <a:lnTo>
                  <a:pt x="814" y="5"/>
                </a:lnTo>
                <a:lnTo>
                  <a:pt x="835" y="26"/>
                </a:lnTo>
                <a:cubicBezTo>
                  <a:pt x="1285" y="461"/>
                  <a:pt x="1906" y="730"/>
                  <a:pt x="2592" y="730"/>
                </a:cubicBezTo>
                <a:cubicBezTo>
                  <a:pt x="3278" y="730"/>
                  <a:pt x="3899" y="461"/>
                  <a:pt x="4348" y="26"/>
                </a:cubicBezTo>
                <a:lnTo>
                  <a:pt x="4375" y="0"/>
                </a:lnTo>
                <a:close/>
              </a:path>
            </a:pathLst>
          </a:custGeom>
          <a:gradFill>
            <a:gsLst>
              <a:gs pos="20000">
                <a:schemeClr val="accent6">
                  <a:lumMod val="60000"/>
                  <a:lumOff val="40000"/>
                  <a:alpha val="100000"/>
                </a:schemeClr>
              </a:gs>
              <a:gs pos="79000">
                <a:schemeClr val="accent6">
                  <a:alpha val="100000"/>
                </a:schemeClr>
              </a:gs>
            </a:gsLst>
            <a:lin ang="0" scaled="0"/>
          </a:gradFill>
          <a:ln>
            <a:noFill/>
          </a:ln>
          <a:effectLst>
            <a:outerShdw blurRad="152400" dist="38100" dir="10800000" algn="r"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prstClr val="white"/>
              </a:solidFill>
              <a:latin typeface="+mn-ea"/>
              <a:cs typeface="MiSans" panose="00000500000000000000" charset="-122"/>
              <a:sym typeface="+mn-ea"/>
            </a:endParaRPr>
          </a:p>
        </p:txBody>
      </p:sp>
      <p:sp>
        <p:nvSpPr>
          <p:cNvPr id="38" name="1白"/>
          <p:cNvSpPr/>
          <p:nvPr>
            <p:custDataLst>
              <p:tags r:id="rId5"/>
            </p:custDataLst>
          </p:nvPr>
        </p:nvSpPr>
        <p:spPr>
          <a:xfrm>
            <a:off x="4547553" y="1448436"/>
            <a:ext cx="455930" cy="456565"/>
          </a:xfrm>
          <a:prstGeom prst="ellipse">
            <a:avLst/>
          </a:prstGeom>
          <a:solidFill>
            <a:schemeClr val="accent6"/>
          </a:solidFill>
          <a:ln>
            <a:noFill/>
          </a:ln>
          <a:effectLst>
            <a:outerShdw dist="12700" dir="4800000" algn="t" rotWithShape="0">
              <a:srgbClr val="FFFFFF">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p>
            <a:pPr algn="ctr"/>
            <a:endParaRPr lang="zh-CN" altLang="en-US">
              <a:solidFill>
                <a:schemeClr val="lt1"/>
              </a:solidFill>
              <a:latin typeface="+mn-ea"/>
            </a:endParaRPr>
          </a:p>
        </p:txBody>
      </p:sp>
      <p:sp>
        <p:nvSpPr>
          <p:cNvPr id="26" name="1深"/>
          <p:cNvSpPr/>
          <p:nvPr>
            <p:custDataLst>
              <p:tags r:id="rId6"/>
            </p:custDataLst>
          </p:nvPr>
        </p:nvSpPr>
        <p:spPr>
          <a:xfrm>
            <a:off x="4547553" y="1448436"/>
            <a:ext cx="455930" cy="456565"/>
          </a:xfrm>
          <a:prstGeom prst="ellipse">
            <a:avLst/>
          </a:prstGeom>
          <a:gradFill>
            <a:gsLst>
              <a:gs pos="100000">
                <a:schemeClr val="accent6">
                  <a:lumMod val="75000"/>
                  <a:lumOff val="25000"/>
                  <a:alpha val="100000"/>
                </a:schemeClr>
              </a:gs>
              <a:gs pos="0">
                <a:schemeClr val="accent6">
                  <a:lumMod val="20000"/>
                  <a:lumOff val="80000"/>
                  <a:alpha val="100000"/>
                </a:schemeClr>
              </a:gs>
              <a:gs pos="0">
                <a:schemeClr val="accent6">
                  <a:lumMod val="90000"/>
                  <a:lumOff val="10000"/>
                  <a:alpha val="100000"/>
                </a:schemeClr>
              </a:gs>
            </a:gsLst>
            <a:lin ang="16200000" scaled="0"/>
          </a:gradFill>
          <a:ln>
            <a:noFill/>
          </a:ln>
          <a:effectLst>
            <a:innerShdw dist="12700" dir="16200000">
              <a:schemeClr val="accent6">
                <a:lumMod val="5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p>
            <a:pPr algn="ctr"/>
            <a:endParaRPr lang="zh-CN" altLang="en-US">
              <a:solidFill>
                <a:schemeClr val="lt1"/>
              </a:solidFill>
              <a:latin typeface="+mn-ea"/>
            </a:endParaRPr>
          </a:p>
        </p:txBody>
      </p:sp>
      <p:sp>
        <p:nvSpPr>
          <p:cNvPr id="88" name="任意多边形 87"/>
          <p:cNvSpPr/>
          <p:nvPr>
            <p:custDataLst>
              <p:tags r:id="rId7"/>
            </p:custDataLst>
          </p:nvPr>
        </p:nvSpPr>
        <p:spPr bwMode="auto">
          <a:xfrm flipV="1">
            <a:off x="4230053" y="3208656"/>
            <a:ext cx="3162935" cy="1228725"/>
          </a:xfrm>
          <a:custGeom>
            <a:avLst/>
            <a:gdLst>
              <a:gd name="adj" fmla="val 1885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2015">
                <a:moveTo>
                  <a:pt x="4242" y="0"/>
                </a:moveTo>
                <a:lnTo>
                  <a:pt x="5189" y="947"/>
                </a:lnTo>
                <a:lnTo>
                  <a:pt x="5163" y="974"/>
                </a:lnTo>
                <a:cubicBezTo>
                  <a:pt x="4505" y="1617"/>
                  <a:pt x="3596" y="2015"/>
                  <a:pt x="2592" y="2015"/>
                </a:cubicBezTo>
                <a:cubicBezTo>
                  <a:pt x="1588" y="2015"/>
                  <a:pt x="679" y="1617"/>
                  <a:pt x="21" y="974"/>
                </a:cubicBezTo>
                <a:lnTo>
                  <a:pt x="0" y="953"/>
                </a:lnTo>
                <a:lnTo>
                  <a:pt x="947" y="5"/>
                </a:lnTo>
                <a:lnTo>
                  <a:pt x="968" y="26"/>
                </a:lnTo>
                <a:cubicBezTo>
                  <a:pt x="1384" y="427"/>
                  <a:pt x="1958" y="675"/>
                  <a:pt x="2592" y="675"/>
                </a:cubicBezTo>
                <a:cubicBezTo>
                  <a:pt x="3226" y="675"/>
                  <a:pt x="3800" y="427"/>
                  <a:pt x="4215" y="26"/>
                </a:cubicBezTo>
                <a:lnTo>
                  <a:pt x="4242" y="0"/>
                </a:lnTo>
                <a:close/>
              </a:path>
            </a:pathLst>
          </a:cu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prstClr val="white"/>
              </a:solidFill>
              <a:latin typeface="+mn-ea"/>
              <a:cs typeface="MiSans" panose="00000500000000000000" charset="-122"/>
              <a:sym typeface="+mn-ea"/>
            </a:endParaRPr>
          </a:p>
        </p:txBody>
      </p:sp>
      <p:sp>
        <p:nvSpPr>
          <p:cNvPr id="89" name="任意多边形 88"/>
          <p:cNvSpPr/>
          <p:nvPr>
            <p:custDataLst>
              <p:tags r:id="rId8"/>
            </p:custDataLst>
          </p:nvPr>
        </p:nvSpPr>
        <p:spPr bwMode="auto">
          <a:xfrm flipV="1">
            <a:off x="4229418" y="3199766"/>
            <a:ext cx="3162935" cy="1147445"/>
          </a:xfrm>
          <a:custGeom>
            <a:avLst/>
            <a:gdLst>
              <a:gd name="adj" fmla="val 16209"/>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1882">
                <a:moveTo>
                  <a:pt x="4375" y="0"/>
                </a:moveTo>
                <a:lnTo>
                  <a:pt x="5189" y="814"/>
                </a:lnTo>
                <a:lnTo>
                  <a:pt x="5163" y="841"/>
                </a:lnTo>
                <a:cubicBezTo>
                  <a:pt x="4505" y="1484"/>
                  <a:pt x="3596" y="1882"/>
                  <a:pt x="2592" y="1882"/>
                </a:cubicBezTo>
                <a:cubicBezTo>
                  <a:pt x="1588" y="1882"/>
                  <a:pt x="679" y="1484"/>
                  <a:pt x="21" y="841"/>
                </a:cubicBezTo>
                <a:lnTo>
                  <a:pt x="0" y="820"/>
                </a:lnTo>
                <a:lnTo>
                  <a:pt x="814" y="5"/>
                </a:lnTo>
                <a:lnTo>
                  <a:pt x="835" y="26"/>
                </a:lnTo>
                <a:cubicBezTo>
                  <a:pt x="1285" y="461"/>
                  <a:pt x="1906" y="730"/>
                  <a:pt x="2592" y="730"/>
                </a:cubicBezTo>
                <a:cubicBezTo>
                  <a:pt x="3278" y="730"/>
                  <a:pt x="3899" y="461"/>
                  <a:pt x="4348" y="26"/>
                </a:cubicBezTo>
                <a:lnTo>
                  <a:pt x="4375" y="0"/>
                </a:lnTo>
                <a:close/>
              </a:path>
            </a:pathLst>
          </a:custGeom>
          <a:gradFill>
            <a:gsLst>
              <a:gs pos="20000">
                <a:schemeClr val="accent6">
                  <a:lumMod val="60000"/>
                  <a:lumOff val="40000"/>
                  <a:alpha val="100000"/>
                </a:schemeClr>
              </a:gs>
              <a:gs pos="79000">
                <a:schemeClr val="accent6">
                  <a:alpha val="100000"/>
                </a:schemeClr>
              </a:gs>
            </a:gsLst>
            <a:lin ang="0" scaled="0"/>
          </a:gradFill>
          <a:ln>
            <a:noFill/>
          </a:ln>
          <a:effectLst>
            <a:outerShdw blurRad="152400" dist="38100" dir="10800000" algn="r"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prstClr val="white"/>
              </a:solidFill>
              <a:latin typeface="+mn-ea"/>
              <a:cs typeface="MiSans" panose="00000500000000000000" charset="-122"/>
              <a:sym typeface="+mn-ea"/>
            </a:endParaRPr>
          </a:p>
        </p:txBody>
      </p:sp>
      <p:sp>
        <p:nvSpPr>
          <p:cNvPr id="95" name="任意多边形 94"/>
          <p:cNvSpPr/>
          <p:nvPr>
            <p:custDataLst>
              <p:tags r:id="rId9"/>
            </p:custDataLst>
          </p:nvPr>
        </p:nvSpPr>
        <p:spPr bwMode="auto">
          <a:xfrm rot="16200000" flipV="1">
            <a:off x="5279073" y="2150746"/>
            <a:ext cx="3162935" cy="1228090"/>
          </a:xfrm>
          <a:custGeom>
            <a:avLst/>
            <a:gdLst>
              <a:gd name="adj" fmla="val 18854"/>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2015">
                <a:moveTo>
                  <a:pt x="4242" y="0"/>
                </a:moveTo>
                <a:lnTo>
                  <a:pt x="5189" y="947"/>
                </a:lnTo>
                <a:lnTo>
                  <a:pt x="5163" y="974"/>
                </a:lnTo>
                <a:cubicBezTo>
                  <a:pt x="4505" y="1617"/>
                  <a:pt x="3596" y="2015"/>
                  <a:pt x="2592" y="2015"/>
                </a:cubicBezTo>
                <a:cubicBezTo>
                  <a:pt x="1588" y="2015"/>
                  <a:pt x="679" y="1617"/>
                  <a:pt x="21" y="974"/>
                </a:cubicBezTo>
                <a:lnTo>
                  <a:pt x="0" y="953"/>
                </a:lnTo>
                <a:lnTo>
                  <a:pt x="947" y="5"/>
                </a:lnTo>
                <a:lnTo>
                  <a:pt x="968" y="26"/>
                </a:lnTo>
                <a:cubicBezTo>
                  <a:pt x="1384" y="427"/>
                  <a:pt x="1958" y="675"/>
                  <a:pt x="2592" y="675"/>
                </a:cubicBezTo>
                <a:cubicBezTo>
                  <a:pt x="3226" y="675"/>
                  <a:pt x="3800" y="427"/>
                  <a:pt x="4215" y="26"/>
                </a:cubicBezTo>
                <a:lnTo>
                  <a:pt x="4242" y="0"/>
                </a:lnTo>
                <a:close/>
              </a:path>
            </a:pathLst>
          </a:cu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prstClr val="white"/>
              </a:solidFill>
              <a:latin typeface="+mn-ea"/>
              <a:cs typeface="MiSans" panose="00000500000000000000" charset="-122"/>
              <a:sym typeface="+mn-ea"/>
            </a:endParaRPr>
          </a:p>
        </p:txBody>
      </p:sp>
      <p:sp>
        <p:nvSpPr>
          <p:cNvPr id="96" name="任意多边形 95"/>
          <p:cNvSpPr/>
          <p:nvPr>
            <p:custDataLst>
              <p:tags r:id="rId10"/>
            </p:custDataLst>
          </p:nvPr>
        </p:nvSpPr>
        <p:spPr bwMode="auto">
          <a:xfrm rot="16200000" flipV="1">
            <a:off x="5238433" y="2191386"/>
            <a:ext cx="3162935" cy="1146810"/>
          </a:xfrm>
          <a:custGeom>
            <a:avLst/>
            <a:gdLst>
              <a:gd name="adj" fmla="val 16209"/>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189" h="1882">
                <a:moveTo>
                  <a:pt x="4375" y="0"/>
                </a:moveTo>
                <a:lnTo>
                  <a:pt x="5189" y="814"/>
                </a:lnTo>
                <a:lnTo>
                  <a:pt x="5163" y="841"/>
                </a:lnTo>
                <a:cubicBezTo>
                  <a:pt x="4505" y="1484"/>
                  <a:pt x="3596" y="1882"/>
                  <a:pt x="2592" y="1882"/>
                </a:cubicBezTo>
                <a:cubicBezTo>
                  <a:pt x="1588" y="1882"/>
                  <a:pt x="679" y="1484"/>
                  <a:pt x="21" y="841"/>
                </a:cubicBezTo>
                <a:lnTo>
                  <a:pt x="0" y="820"/>
                </a:lnTo>
                <a:lnTo>
                  <a:pt x="814" y="5"/>
                </a:lnTo>
                <a:lnTo>
                  <a:pt x="835" y="26"/>
                </a:lnTo>
                <a:cubicBezTo>
                  <a:pt x="1285" y="461"/>
                  <a:pt x="1906" y="730"/>
                  <a:pt x="2592" y="730"/>
                </a:cubicBezTo>
                <a:cubicBezTo>
                  <a:pt x="3278" y="730"/>
                  <a:pt x="3899" y="461"/>
                  <a:pt x="4348" y="26"/>
                </a:cubicBezTo>
                <a:lnTo>
                  <a:pt x="4375" y="0"/>
                </a:lnTo>
                <a:close/>
              </a:path>
            </a:pathLst>
          </a:custGeom>
          <a:gradFill>
            <a:gsLst>
              <a:gs pos="15000">
                <a:schemeClr val="accent6">
                  <a:lumMod val="60000"/>
                  <a:lumOff val="40000"/>
                  <a:alpha val="100000"/>
                </a:schemeClr>
              </a:gs>
              <a:gs pos="85000">
                <a:schemeClr val="accent6">
                  <a:lumMod val="60000"/>
                  <a:lumOff val="40000"/>
                  <a:alpha val="100000"/>
                </a:schemeClr>
              </a:gs>
              <a:gs pos="60000">
                <a:schemeClr val="accent6">
                  <a:lumMod val="80000"/>
                  <a:lumOff val="20000"/>
                  <a:alpha val="100000"/>
                </a:schemeClr>
              </a:gs>
              <a:gs pos="45000">
                <a:schemeClr val="accent6">
                  <a:lumMod val="85000"/>
                  <a:lumOff val="15000"/>
                  <a:alpha val="100000"/>
                </a:schemeClr>
              </a:gs>
            </a:gsLst>
            <a:lin ang="0" scaled="0"/>
          </a:gradFill>
          <a:ln>
            <a:noFill/>
          </a:ln>
          <a:effectLst>
            <a:outerShdw blurRad="152400" dist="38100" dir="10800000" algn="r" rotWithShape="0">
              <a:schemeClr val="accent6">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prstClr val="white"/>
              </a:solidFill>
              <a:latin typeface="+mn-ea"/>
              <a:cs typeface="MiSans" panose="00000500000000000000" charset="-122"/>
              <a:sym typeface="+mn-ea"/>
            </a:endParaRPr>
          </a:p>
        </p:txBody>
      </p:sp>
      <p:sp>
        <p:nvSpPr>
          <p:cNvPr id="108" name="2白"/>
          <p:cNvSpPr/>
          <p:nvPr>
            <p:custDataLst>
              <p:tags r:id="rId11"/>
            </p:custDataLst>
          </p:nvPr>
        </p:nvSpPr>
        <p:spPr>
          <a:xfrm>
            <a:off x="6710998" y="1453516"/>
            <a:ext cx="455930" cy="456565"/>
          </a:xfrm>
          <a:prstGeom prst="ellipse">
            <a:avLst/>
          </a:prstGeom>
          <a:solidFill>
            <a:schemeClr val="accent6"/>
          </a:solidFill>
          <a:ln>
            <a:noFill/>
          </a:ln>
          <a:effectLst>
            <a:outerShdw dist="12700" dir="4800000" algn="t" rotWithShape="0">
              <a:srgbClr val="FFFFFF">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p>
            <a:pPr algn="ctr"/>
            <a:endParaRPr lang="zh-CN" altLang="en-US">
              <a:solidFill>
                <a:schemeClr val="lt1"/>
              </a:solidFill>
              <a:latin typeface="+mn-ea"/>
            </a:endParaRPr>
          </a:p>
        </p:txBody>
      </p:sp>
      <p:sp>
        <p:nvSpPr>
          <p:cNvPr id="109" name="2深"/>
          <p:cNvSpPr/>
          <p:nvPr>
            <p:custDataLst>
              <p:tags r:id="rId12"/>
            </p:custDataLst>
          </p:nvPr>
        </p:nvSpPr>
        <p:spPr>
          <a:xfrm>
            <a:off x="6710998" y="1453516"/>
            <a:ext cx="455930" cy="456565"/>
          </a:xfrm>
          <a:prstGeom prst="ellipse">
            <a:avLst/>
          </a:prstGeom>
          <a:gradFill>
            <a:gsLst>
              <a:gs pos="100000">
                <a:schemeClr val="accent6">
                  <a:lumMod val="75000"/>
                  <a:lumOff val="25000"/>
                  <a:alpha val="100000"/>
                </a:schemeClr>
              </a:gs>
              <a:gs pos="0">
                <a:schemeClr val="accent6">
                  <a:lumMod val="20000"/>
                  <a:lumOff val="80000"/>
                  <a:alpha val="100000"/>
                </a:schemeClr>
              </a:gs>
              <a:gs pos="0">
                <a:schemeClr val="accent6">
                  <a:lumMod val="90000"/>
                  <a:lumOff val="10000"/>
                  <a:alpha val="100000"/>
                </a:schemeClr>
              </a:gs>
            </a:gsLst>
            <a:lin ang="16200000" scaled="0"/>
          </a:gradFill>
          <a:ln>
            <a:noFill/>
          </a:ln>
          <a:effectLst>
            <a:innerShdw dist="12700" dir="16200000">
              <a:schemeClr val="accent6">
                <a:lumMod val="5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77500"/>
          </a:bodyPr>
          <a:p>
            <a:pPr lvl="0" algn="ctr">
              <a:buClrTx/>
              <a:buSzTx/>
              <a:buFontTx/>
            </a:pPr>
            <a:endParaRPr lang="zh-CN" altLang="en-US">
              <a:solidFill>
                <a:schemeClr val="lt1"/>
              </a:solidFill>
              <a:latin typeface="+mn-ea"/>
              <a:sym typeface="+mn-ea"/>
            </a:endParaRPr>
          </a:p>
        </p:txBody>
      </p:sp>
      <p:sp>
        <p:nvSpPr>
          <p:cNvPr id="118" name="1白"/>
          <p:cNvSpPr/>
          <p:nvPr>
            <p:custDataLst>
              <p:tags r:id="rId13"/>
            </p:custDataLst>
          </p:nvPr>
        </p:nvSpPr>
        <p:spPr>
          <a:xfrm>
            <a:off x="4547553" y="3606801"/>
            <a:ext cx="455930" cy="456565"/>
          </a:xfrm>
          <a:prstGeom prst="ellipse">
            <a:avLst/>
          </a:prstGeom>
          <a:solidFill>
            <a:schemeClr val="accent6"/>
          </a:solidFill>
          <a:ln>
            <a:noFill/>
          </a:ln>
          <a:effectLst>
            <a:outerShdw dist="12700" dir="4800000" algn="t" rotWithShape="0">
              <a:srgbClr val="FFFFFF">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p>
            <a:pPr algn="ctr"/>
            <a:endParaRPr lang="zh-CN" altLang="en-US">
              <a:solidFill>
                <a:schemeClr val="lt1"/>
              </a:solidFill>
              <a:latin typeface="+mn-ea"/>
            </a:endParaRPr>
          </a:p>
        </p:txBody>
      </p:sp>
      <p:sp>
        <p:nvSpPr>
          <p:cNvPr id="119" name="1深"/>
          <p:cNvSpPr/>
          <p:nvPr>
            <p:custDataLst>
              <p:tags r:id="rId14"/>
            </p:custDataLst>
          </p:nvPr>
        </p:nvSpPr>
        <p:spPr>
          <a:xfrm>
            <a:off x="4547553" y="3606801"/>
            <a:ext cx="455930" cy="456565"/>
          </a:xfrm>
          <a:prstGeom prst="ellipse">
            <a:avLst/>
          </a:prstGeom>
          <a:gradFill>
            <a:gsLst>
              <a:gs pos="100000">
                <a:schemeClr val="accent6">
                  <a:lumMod val="75000"/>
                  <a:lumOff val="25000"/>
                  <a:alpha val="100000"/>
                </a:schemeClr>
              </a:gs>
              <a:gs pos="0">
                <a:schemeClr val="accent6">
                  <a:lumMod val="20000"/>
                  <a:lumOff val="80000"/>
                  <a:alpha val="100000"/>
                </a:schemeClr>
              </a:gs>
              <a:gs pos="0">
                <a:schemeClr val="accent6">
                  <a:lumMod val="90000"/>
                  <a:lumOff val="10000"/>
                  <a:alpha val="100000"/>
                </a:schemeClr>
              </a:gs>
            </a:gsLst>
            <a:lin ang="16200000" scaled="0"/>
          </a:gradFill>
          <a:ln>
            <a:noFill/>
          </a:ln>
          <a:effectLst>
            <a:innerShdw dist="12700" dir="16200000">
              <a:schemeClr val="accent6">
                <a:lumMod val="5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p>
            <a:pPr algn="ctr"/>
            <a:endParaRPr lang="zh-CN" altLang="en-US">
              <a:solidFill>
                <a:schemeClr val="lt1"/>
              </a:solidFill>
              <a:latin typeface="+mn-ea"/>
            </a:endParaRPr>
          </a:p>
        </p:txBody>
      </p:sp>
      <p:sp>
        <p:nvSpPr>
          <p:cNvPr id="113" name="2白"/>
          <p:cNvSpPr/>
          <p:nvPr>
            <p:custDataLst>
              <p:tags r:id="rId15"/>
            </p:custDataLst>
          </p:nvPr>
        </p:nvSpPr>
        <p:spPr>
          <a:xfrm>
            <a:off x="6710998" y="3606801"/>
            <a:ext cx="455930" cy="456565"/>
          </a:xfrm>
          <a:prstGeom prst="ellipse">
            <a:avLst/>
          </a:prstGeom>
          <a:solidFill>
            <a:schemeClr val="accent6"/>
          </a:solidFill>
          <a:ln>
            <a:noFill/>
          </a:ln>
          <a:effectLst>
            <a:outerShdw dist="12700" dir="4800000" algn="t" rotWithShape="0">
              <a:srgbClr val="FFFFFF">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a:bodyPr>
          <a:p>
            <a:pPr algn="ctr"/>
            <a:endParaRPr lang="zh-CN" altLang="en-US">
              <a:solidFill>
                <a:schemeClr val="lt1"/>
              </a:solidFill>
              <a:latin typeface="+mn-ea"/>
            </a:endParaRPr>
          </a:p>
        </p:txBody>
      </p:sp>
      <p:sp>
        <p:nvSpPr>
          <p:cNvPr id="114" name="2深"/>
          <p:cNvSpPr/>
          <p:nvPr>
            <p:custDataLst>
              <p:tags r:id="rId16"/>
            </p:custDataLst>
          </p:nvPr>
        </p:nvSpPr>
        <p:spPr>
          <a:xfrm>
            <a:off x="6710998" y="3606801"/>
            <a:ext cx="455930" cy="456565"/>
          </a:xfrm>
          <a:prstGeom prst="ellipse">
            <a:avLst/>
          </a:prstGeom>
          <a:gradFill>
            <a:gsLst>
              <a:gs pos="100000">
                <a:schemeClr val="accent6">
                  <a:lumMod val="75000"/>
                  <a:lumOff val="25000"/>
                  <a:alpha val="100000"/>
                </a:schemeClr>
              </a:gs>
              <a:gs pos="0">
                <a:schemeClr val="accent6">
                  <a:lumMod val="20000"/>
                  <a:lumOff val="80000"/>
                  <a:alpha val="100000"/>
                </a:schemeClr>
              </a:gs>
              <a:gs pos="0">
                <a:schemeClr val="accent6">
                  <a:lumMod val="90000"/>
                  <a:lumOff val="10000"/>
                  <a:alpha val="100000"/>
                </a:schemeClr>
              </a:gs>
            </a:gsLst>
            <a:lin ang="16200000" scaled="0"/>
          </a:gradFill>
          <a:ln>
            <a:noFill/>
          </a:ln>
          <a:effectLst>
            <a:innerShdw dist="12700" dir="16200000">
              <a:schemeClr val="accent6">
                <a:lumMod val="5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77500"/>
          </a:bodyPr>
          <a:p>
            <a:pPr lvl="0" algn="ctr">
              <a:buClrTx/>
              <a:buSzTx/>
              <a:buFontTx/>
            </a:pPr>
            <a:endParaRPr lang="zh-CN" altLang="en-US">
              <a:solidFill>
                <a:schemeClr val="lt1"/>
              </a:solidFill>
              <a:latin typeface="+mn-ea"/>
              <a:sym typeface="+mn-ea"/>
            </a:endParaRPr>
          </a:p>
        </p:txBody>
      </p:sp>
      <p:sp>
        <p:nvSpPr>
          <p:cNvPr id="13" name="矩形 12"/>
          <p:cNvSpPr/>
          <p:nvPr>
            <p:custDataLst>
              <p:tags r:id="rId17"/>
            </p:custDataLst>
          </p:nvPr>
        </p:nvSpPr>
        <p:spPr>
          <a:xfrm>
            <a:off x="7861935" y="1092200"/>
            <a:ext cx="3331210" cy="1168400"/>
          </a:xfrm>
          <a:prstGeom prst="rect">
            <a:avLst/>
          </a:prstGeom>
          <a:noFill/>
        </p:spPr>
        <p:txBody>
          <a:bodyPr wrap="square" lIns="0" tIns="0" rIns="0" bIns="0" rtlCol="0" anchor="t" anchorCtr="0">
            <a:noAutofit/>
          </a:bodyPr>
          <a:p>
            <a:pPr algn="l">
              <a:lnSpc>
                <a:spcPct val="130000"/>
              </a:lnSpc>
              <a:buClrTx/>
              <a:buSzTx/>
              <a:buFontTx/>
            </a:pPr>
            <a:r>
              <a:rPr lang="en-US" altLang="zh-CN" sz="2000" b="1" dirty="0">
                <a:solidFill>
                  <a:schemeClr val="accent6">
                    <a:lumMod val="75000"/>
                  </a:schemeClr>
                </a:solidFill>
                <a:latin typeface="+mn-ea"/>
                <a:cs typeface="+mn-ea"/>
              </a:rPr>
              <a:t>6. </a:t>
            </a:r>
            <a:r>
              <a:rPr lang="zh-CN" altLang="en-US" sz="2000" b="1" dirty="0">
                <a:solidFill>
                  <a:schemeClr val="accent6">
                    <a:lumMod val="75000"/>
                  </a:schemeClr>
                </a:solidFill>
                <a:latin typeface="+mn-ea"/>
                <a:cs typeface="+mn-ea"/>
              </a:rPr>
              <a:t>触电</a:t>
            </a:r>
            <a:r>
              <a:rPr lang="en-US" altLang="zh-CN" sz="2000" b="1" dirty="0">
                <a:solidFill>
                  <a:schemeClr val="accent6">
                    <a:lumMod val="75000"/>
                  </a:schemeClr>
                </a:solidFill>
                <a:latin typeface="+mn-ea"/>
                <a:cs typeface="+mn-ea"/>
              </a:rPr>
              <a:t>事故</a:t>
            </a:r>
            <a:endParaRPr lang="en-US" altLang="zh-CN" sz="2000" b="1" dirty="0">
              <a:solidFill>
                <a:schemeClr val="accent6">
                  <a:lumMod val="75000"/>
                </a:schemeClr>
              </a:solidFill>
              <a:latin typeface="+mn-ea"/>
              <a:cs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触电事故是指电流流经人体并造成人体生理伤害的事故，可分为电伤事故和电击事故两类。</a:t>
            </a:r>
            <a:endParaRPr lang="zh-CN" altLang="en-US" sz="1600" dirty="0">
              <a:solidFill>
                <a:schemeClr val="tx1">
                  <a:lumMod val="85000"/>
                  <a:lumOff val="15000"/>
                </a:schemeClr>
              </a:solidFill>
              <a:latin typeface="+mn-ea"/>
              <a:cs typeface="+mn-ea"/>
            </a:endParaRPr>
          </a:p>
        </p:txBody>
      </p:sp>
      <p:sp>
        <p:nvSpPr>
          <p:cNvPr id="14" name="矩形 13"/>
          <p:cNvSpPr/>
          <p:nvPr>
            <p:custDataLst>
              <p:tags r:id="rId18"/>
            </p:custDataLst>
          </p:nvPr>
        </p:nvSpPr>
        <p:spPr>
          <a:xfrm>
            <a:off x="7839075" y="3336290"/>
            <a:ext cx="3742690" cy="1168400"/>
          </a:xfrm>
          <a:prstGeom prst="rect">
            <a:avLst/>
          </a:prstGeom>
          <a:noFill/>
        </p:spPr>
        <p:txBody>
          <a:bodyPr wrap="square" lIns="0" tIns="0" rIns="0" bIns="0" rtlCol="0" anchor="t" anchorCtr="0">
            <a:noAutofit/>
          </a:bodyPr>
          <a:p>
            <a:pPr>
              <a:lnSpc>
                <a:spcPct val="130000"/>
              </a:lnSpc>
              <a:spcBef>
                <a:spcPct val="0"/>
              </a:spcBef>
              <a:spcAft>
                <a:spcPct val="0"/>
              </a:spcAft>
            </a:pPr>
            <a:r>
              <a:rPr lang="en-US" altLang="zh-CN" sz="2000" b="1" kern="0" dirty="0">
                <a:ln>
                  <a:noFill/>
                  <a:prstDash val="sysDot"/>
                </a:ln>
                <a:solidFill>
                  <a:schemeClr val="accent6">
                    <a:lumMod val="75000"/>
                  </a:schemeClr>
                </a:solidFill>
                <a:uFillTx/>
                <a:latin typeface="+mn-ea"/>
                <a:cs typeface="+mn-ea"/>
                <a:sym typeface="+mn-ea"/>
              </a:rPr>
              <a:t>7. </a:t>
            </a:r>
            <a:r>
              <a:rPr lang="zh-CN" altLang="en-US" sz="2000" b="1" kern="0" dirty="0">
                <a:ln>
                  <a:noFill/>
                  <a:prstDash val="sysDot"/>
                </a:ln>
                <a:solidFill>
                  <a:schemeClr val="accent6">
                    <a:lumMod val="75000"/>
                  </a:schemeClr>
                </a:solidFill>
                <a:uFillTx/>
                <a:latin typeface="+mn-ea"/>
                <a:cs typeface="+mn-ea"/>
                <a:sym typeface="+mn-ea"/>
              </a:rPr>
              <a:t>高处坠落事故</a:t>
            </a:r>
            <a:endParaRPr lang="zh-CN" altLang="en-US" sz="2000" b="1" kern="0" dirty="0">
              <a:ln>
                <a:noFill/>
                <a:prstDash val="sysDot"/>
              </a:ln>
              <a:solidFill>
                <a:schemeClr val="accent6">
                  <a:lumMod val="75000"/>
                </a:schemeClr>
              </a:solidFill>
              <a:uFillTx/>
              <a:latin typeface="+mn-ea"/>
              <a:cs typeface="+mn-ea"/>
              <a:sym typeface="+mn-ea"/>
            </a:endParaRPr>
          </a:p>
          <a:p>
            <a:pPr>
              <a:lnSpc>
                <a:spcPct val="130000"/>
              </a:lnSpc>
              <a:spcBef>
                <a:spcPct val="0"/>
              </a:spcBef>
              <a:spcAft>
                <a:spcPct val="0"/>
              </a:spcAft>
            </a:pPr>
            <a:r>
              <a:rPr lang="zh-CN" altLang="en-US" sz="1600" kern="0" dirty="0">
                <a:ln>
                  <a:noFill/>
                  <a:prstDash val="sysDot"/>
                </a:ln>
                <a:solidFill>
                  <a:schemeClr val="tx1">
                    <a:lumMod val="75000"/>
                    <a:lumOff val="25000"/>
                  </a:schemeClr>
                </a:solidFill>
                <a:uFillTx/>
                <a:latin typeface="+mn-ea"/>
                <a:cs typeface="+mn-ea"/>
                <a:sym typeface="+mn-ea"/>
              </a:rPr>
              <a:t>我国国家标准《高处作业分级》（</a:t>
            </a:r>
            <a:r>
              <a:rPr lang="en-US" altLang="zh-CN" sz="1600" kern="0" dirty="0">
                <a:ln>
                  <a:noFill/>
                  <a:prstDash val="sysDot"/>
                </a:ln>
                <a:solidFill>
                  <a:schemeClr val="tx1">
                    <a:lumMod val="75000"/>
                    <a:lumOff val="25000"/>
                  </a:schemeClr>
                </a:solidFill>
                <a:uFillTx/>
                <a:latin typeface="+mn-ea"/>
                <a:cs typeface="+mn-ea"/>
                <a:sym typeface="+mn-ea"/>
              </a:rPr>
              <a:t>GB/T 3608—2008</a:t>
            </a:r>
            <a:r>
              <a:rPr lang="zh-CN" altLang="en-US" sz="1600" kern="0" dirty="0">
                <a:ln>
                  <a:noFill/>
                  <a:prstDash val="sysDot"/>
                </a:ln>
                <a:solidFill>
                  <a:schemeClr val="tx1">
                    <a:lumMod val="75000"/>
                    <a:lumOff val="25000"/>
                  </a:schemeClr>
                </a:solidFill>
                <a:uFillTx/>
                <a:latin typeface="+mn-ea"/>
                <a:cs typeface="+mn-ea"/>
                <a:sym typeface="+mn-ea"/>
              </a:rPr>
              <a:t>）规定，凡在坠落高度基准面</a:t>
            </a:r>
            <a:r>
              <a:rPr lang="en-US" altLang="zh-CN" sz="1600" kern="0" dirty="0">
                <a:ln>
                  <a:noFill/>
                  <a:prstDash val="sysDot"/>
                </a:ln>
                <a:solidFill>
                  <a:schemeClr val="tx1">
                    <a:lumMod val="75000"/>
                    <a:lumOff val="25000"/>
                  </a:schemeClr>
                </a:solidFill>
                <a:uFillTx/>
                <a:latin typeface="+mn-ea"/>
                <a:cs typeface="+mn-ea"/>
                <a:sym typeface="+mn-ea"/>
              </a:rPr>
              <a:t>2 </a:t>
            </a:r>
            <a:r>
              <a:rPr lang="zh-CN" altLang="en-US" sz="1600" kern="0" dirty="0">
                <a:ln>
                  <a:noFill/>
                  <a:prstDash val="sysDot"/>
                </a:ln>
                <a:solidFill>
                  <a:schemeClr val="tx1">
                    <a:lumMod val="75000"/>
                    <a:lumOff val="25000"/>
                  </a:schemeClr>
                </a:solidFill>
                <a:uFillTx/>
                <a:latin typeface="+mn-ea"/>
                <a:cs typeface="+mn-ea"/>
                <a:sym typeface="+mn-ea"/>
              </a:rPr>
              <a:t>米以上（含</a:t>
            </a:r>
            <a:r>
              <a:rPr lang="en-US" altLang="zh-CN" sz="1600" kern="0" dirty="0">
                <a:ln>
                  <a:noFill/>
                  <a:prstDash val="sysDot"/>
                </a:ln>
                <a:solidFill>
                  <a:schemeClr val="tx1">
                    <a:lumMod val="75000"/>
                    <a:lumOff val="25000"/>
                  </a:schemeClr>
                </a:solidFill>
                <a:uFillTx/>
                <a:latin typeface="+mn-ea"/>
                <a:cs typeface="+mn-ea"/>
                <a:sym typeface="+mn-ea"/>
              </a:rPr>
              <a:t> 2 </a:t>
            </a:r>
            <a:r>
              <a:rPr lang="zh-CN" altLang="en-US" sz="1600" kern="0" dirty="0">
                <a:ln>
                  <a:noFill/>
                  <a:prstDash val="sysDot"/>
                </a:ln>
                <a:solidFill>
                  <a:schemeClr val="tx1">
                    <a:lumMod val="75000"/>
                    <a:lumOff val="25000"/>
                  </a:schemeClr>
                </a:solidFill>
                <a:uFillTx/>
                <a:latin typeface="+mn-ea"/>
                <a:cs typeface="+mn-ea"/>
                <a:sym typeface="+mn-ea"/>
              </a:rPr>
              <a:t>米）的可能坠落的高处所进行的作业，都称为高处作业。在施工现场高处作业时，如果未防护、防护不好或作业不当都可能导致人或物坠落。</a:t>
            </a:r>
            <a:endParaRPr lang="zh-CN" altLang="en-US" sz="1600" kern="0" dirty="0">
              <a:ln>
                <a:noFill/>
                <a:prstDash val="sysDot"/>
              </a:ln>
              <a:solidFill>
                <a:schemeClr val="tx1">
                  <a:lumMod val="75000"/>
                  <a:lumOff val="25000"/>
                </a:schemeClr>
              </a:solidFill>
              <a:uFillTx/>
              <a:latin typeface="+mn-ea"/>
              <a:cs typeface="+mn-ea"/>
              <a:sym typeface="+mn-ea"/>
            </a:endParaRPr>
          </a:p>
        </p:txBody>
      </p:sp>
      <p:sp>
        <p:nvSpPr>
          <p:cNvPr id="15" name="矩形 14"/>
          <p:cNvSpPr/>
          <p:nvPr>
            <p:custDataLst>
              <p:tags r:id="rId19"/>
            </p:custDataLst>
          </p:nvPr>
        </p:nvSpPr>
        <p:spPr>
          <a:xfrm>
            <a:off x="542290" y="3336290"/>
            <a:ext cx="3252470" cy="1168400"/>
          </a:xfrm>
          <a:prstGeom prst="rect">
            <a:avLst/>
          </a:prstGeom>
          <a:noFill/>
        </p:spPr>
        <p:txBody>
          <a:bodyPr wrap="square" lIns="0" tIns="0" rIns="0" bIns="0" rtlCol="0" anchor="t" anchorCtr="0">
            <a:noAutofit/>
          </a:bodyPr>
          <a:p>
            <a:pPr algn="l">
              <a:lnSpc>
                <a:spcPct val="130000"/>
              </a:lnSpc>
              <a:buClrTx/>
              <a:buSzTx/>
              <a:buFontTx/>
            </a:pPr>
            <a:r>
              <a:rPr lang="en-US" altLang="zh-CN" sz="2000" b="1" dirty="0">
                <a:solidFill>
                  <a:schemeClr val="accent6">
                    <a:lumMod val="75000"/>
                  </a:schemeClr>
                </a:solidFill>
                <a:latin typeface="+mn-ea"/>
                <a:cs typeface="+mn-ea"/>
              </a:rPr>
              <a:t>5. </a:t>
            </a:r>
            <a:r>
              <a:rPr lang="zh-CN" altLang="en-US" sz="2000" b="1" dirty="0">
                <a:solidFill>
                  <a:schemeClr val="accent6">
                    <a:lumMod val="75000"/>
                  </a:schemeClr>
                </a:solidFill>
                <a:latin typeface="+mn-ea"/>
                <a:cs typeface="+mn-ea"/>
              </a:rPr>
              <a:t>灼烫</a:t>
            </a:r>
            <a:r>
              <a:rPr lang="en-US" altLang="zh-CN" sz="2000" b="1" dirty="0">
                <a:solidFill>
                  <a:schemeClr val="accent6">
                    <a:lumMod val="75000"/>
                  </a:schemeClr>
                </a:solidFill>
                <a:latin typeface="+mn-ea"/>
                <a:cs typeface="+mn-ea"/>
              </a:rPr>
              <a:t>事故</a:t>
            </a:r>
            <a:endParaRPr lang="en-US" altLang="zh-CN" sz="2000" b="1" dirty="0">
              <a:solidFill>
                <a:schemeClr val="accent6">
                  <a:lumMod val="75000"/>
                </a:schemeClr>
              </a:solidFill>
              <a:latin typeface="+mn-ea"/>
              <a:cs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灼烫事故包括火焰烧伤、高温物体烫伤、化学灼伤（酸、碱、盐、有机物等引起的体内外灼伤）、物理灼伤（光、放射性物质引起的体内外灼伤）。需特别指出的是，电灼伤和火灾引起的烧伤不属于灼烫事故。</a:t>
            </a:r>
            <a:endParaRPr lang="zh-CN" altLang="en-US" sz="1600" dirty="0">
              <a:solidFill>
                <a:schemeClr val="tx1">
                  <a:lumMod val="85000"/>
                  <a:lumOff val="15000"/>
                </a:schemeClr>
              </a:solidFill>
              <a:latin typeface="+mn-ea"/>
              <a:cs typeface="+mn-ea"/>
            </a:endParaRPr>
          </a:p>
        </p:txBody>
      </p:sp>
      <p:sp>
        <p:nvSpPr>
          <p:cNvPr id="16" name="矩形 15"/>
          <p:cNvSpPr/>
          <p:nvPr>
            <p:custDataLst>
              <p:tags r:id="rId20"/>
            </p:custDataLst>
          </p:nvPr>
        </p:nvSpPr>
        <p:spPr>
          <a:xfrm>
            <a:off x="516890" y="1123950"/>
            <a:ext cx="3277870" cy="1168400"/>
          </a:xfrm>
          <a:prstGeom prst="rect">
            <a:avLst/>
          </a:prstGeom>
          <a:noFill/>
        </p:spPr>
        <p:txBody>
          <a:bodyPr wrap="square" lIns="0" tIns="0" rIns="0" bIns="0" rtlCol="0" anchor="t" anchorCtr="0">
            <a:noAutofit/>
          </a:bodyPr>
          <a:p>
            <a:pPr algn="l">
              <a:lnSpc>
                <a:spcPct val="130000"/>
              </a:lnSpc>
              <a:spcBef>
                <a:spcPct val="0"/>
              </a:spcBef>
              <a:spcAft>
                <a:spcPct val="0"/>
              </a:spcAft>
            </a:pPr>
            <a:r>
              <a:rPr lang="en-US" altLang="zh-CN" sz="2000" b="1" dirty="0">
                <a:solidFill>
                  <a:schemeClr val="accent6">
                    <a:lumMod val="75000"/>
                  </a:schemeClr>
                </a:solidFill>
                <a:latin typeface="+mn-ea"/>
                <a:cs typeface="+mn-ea"/>
              </a:rPr>
              <a:t>4. </a:t>
            </a:r>
            <a:r>
              <a:rPr lang="zh-CN" altLang="en-US" sz="2000" b="1" dirty="0">
                <a:solidFill>
                  <a:schemeClr val="accent6">
                    <a:lumMod val="75000"/>
                  </a:schemeClr>
                </a:solidFill>
                <a:latin typeface="+mn-ea"/>
                <a:cs typeface="+mn-ea"/>
              </a:rPr>
              <a:t>火灾事故</a:t>
            </a:r>
            <a:endParaRPr lang="zh-CN" altLang="en-US" sz="2000" b="1" dirty="0">
              <a:solidFill>
                <a:schemeClr val="accent6">
                  <a:lumMod val="75000"/>
                </a:schemeClr>
              </a:solidFill>
              <a:latin typeface="+mn-ea"/>
              <a:cs typeface="+mn-ea"/>
            </a:endParaRPr>
          </a:p>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火灾事故是指在时间或空间上失去控制的燃烧所造成的事故，根据可燃物的类型和燃烧特性可分为</a:t>
            </a:r>
            <a:r>
              <a:rPr lang="en-US" altLang="zh-CN" sz="1600" dirty="0">
                <a:solidFill>
                  <a:schemeClr val="tx1">
                    <a:lumMod val="85000"/>
                    <a:lumOff val="15000"/>
                  </a:schemeClr>
                </a:solidFill>
                <a:latin typeface="+mn-ea"/>
                <a:cs typeface="+mn-ea"/>
              </a:rPr>
              <a:t> 6 </a:t>
            </a:r>
            <a:r>
              <a:rPr lang="zh-CN" altLang="en-US" sz="1600" dirty="0">
                <a:solidFill>
                  <a:schemeClr val="tx1">
                    <a:lumMod val="85000"/>
                    <a:lumOff val="15000"/>
                  </a:schemeClr>
                </a:solidFill>
                <a:latin typeface="+mn-ea"/>
                <a:cs typeface="+mn-ea"/>
              </a:rPr>
              <a:t>大类</a:t>
            </a:r>
            <a:r>
              <a:rPr lang="en-US" altLang="zh-CN" sz="1600" dirty="0">
                <a:solidFill>
                  <a:schemeClr val="tx1">
                    <a:lumMod val="85000"/>
                    <a:lumOff val="15000"/>
                  </a:schemeClr>
                </a:solidFill>
                <a:latin typeface="+mn-ea"/>
                <a:cs typeface="+mn-ea"/>
              </a:rPr>
              <a:t>。</a:t>
            </a:r>
            <a:endParaRPr lang="en-US" altLang="zh-CN" sz="1600" dirty="0">
              <a:solidFill>
                <a:schemeClr val="tx1">
                  <a:lumMod val="85000"/>
                  <a:lumOff val="15000"/>
                </a:schemeClr>
              </a:solidFill>
              <a:latin typeface="+mn-ea"/>
              <a:cs typeface="+mn-ea"/>
            </a:endParaRPr>
          </a:p>
        </p:txBody>
      </p:sp>
      <p:pic>
        <p:nvPicPr>
          <p:cNvPr id="27" name="图片 13" descr="343439383331313b343532303032393bbfcdbba7b8fabdf8"/>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812598" y="1555751"/>
            <a:ext cx="252095" cy="252095"/>
          </a:xfrm>
          <a:prstGeom prst="rect">
            <a:avLst/>
          </a:prstGeom>
        </p:spPr>
      </p:pic>
      <p:pic>
        <p:nvPicPr>
          <p:cNvPr id="17" name="图形 6"/>
          <p:cNvPicPr>
            <a:picLocks noChangeAspect="1"/>
          </p:cNvPicPr>
          <p:nvPr>
            <p:custDataLst>
              <p:tags r:id="rId24"/>
            </p:custDataLst>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4649153" y="1550671"/>
            <a:ext cx="252095" cy="252095"/>
          </a:xfrm>
          <a:prstGeom prst="rect">
            <a:avLst/>
          </a:prstGeom>
        </p:spPr>
      </p:pic>
      <p:pic>
        <p:nvPicPr>
          <p:cNvPr id="28" name="图片 14" descr="343439383331313b343532303033303bd2d1b9bad3a6d3c3"/>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821488" y="3717926"/>
            <a:ext cx="252095" cy="252095"/>
          </a:xfrm>
          <a:prstGeom prst="rect">
            <a:avLst/>
          </a:prstGeom>
        </p:spPr>
      </p:pic>
      <p:pic>
        <p:nvPicPr>
          <p:cNvPr id="29" name="图片 12" descr="343439383331313b343532303032383bbfcdbba7b9dcc0ed"/>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4649153" y="3709036"/>
            <a:ext cx="252095" cy="252095"/>
          </a:xfrm>
          <a:prstGeom prst="rect">
            <a:avLst/>
          </a:prstGeom>
        </p:spPr>
      </p:pic>
    </p:spTree>
    <p:custDataLst>
      <p:tags r:id="rId33"/>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15.34653392088175,&quot;width&quot;:804.7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15.34653392088175,&quot;width&quot;:804.7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0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
  <p:tag name="KSO_WM_TAG_VERSION" val="3.0"/>
  <p:tag name="KSO_WM_DIAGRAM_VERSION" val="3"/>
  <p:tag name="KSO_WM_DIAGRAM_COLOR_TRICK" val="4"/>
  <p:tag name="KSO_WM_DIAGRAM_COLOR_TEXT_CAN_REMOVE" val="n"/>
  <p:tag name="KSO_WM_UNIT_TYPE" val="q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type&quot;:0},&quot;shadow&quot;:{&quot;brightness&quot;:0.3499999940395355,&quot;colorType&quot;:1,&quot;foreColorIndex&quot;:13,&quot;transparency&quot;:0.94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i*1_1"/>
  <p:tag name="KSO_WM_UNIT_INDEX" val="1_1"/>
  <p:tag name="KSO_WM_DIAGRAM_GROUP_CODE" val="q1-1"/>
  <p:tag name="KSO_WM_UNIT_FILL_TYPE" val="1"/>
  <p:tag name="KSO_WM_UNIT_FILL_FORE_SCHEMECOLOR_INDEX" val="16"/>
  <p:tag name="KSO_WM_UNIT_FILL_FORE_SCHEMECOLOR_INDEX_BRIGHTNESS" val="0"/>
  <p:tag name="KSO_WM_BEAUTIFY_FLAG" val="#wm#"/>
  <p:tag name="KSO_WM_DIAGRAM_USE_COLOR_VALUE" val="{&quot;color_scheme&quot;:1,&quot;color_type&quot;:1,&quot;theme_color_indexes&quot;:[]}"/>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
  <p:tag name="KSO_WM_TAG_VERSION" val="3.0"/>
  <p:tag name="KSO_WM_DIAGRAM_VERSION" val="3"/>
  <p:tag name="KSO_WM_DIAGRAM_COLOR_TRICK" val="4"/>
  <p:tag name="KSO_WM_DIAGRAM_COLOR_TEXT_CAN_REMOVE" val="n"/>
  <p:tag name="KSO_WM_UNIT_TYPE" val="q_i"/>
  <p:tag name="KSO_WM_DIAGRAM_MAX_ITEMCNT" val="6"/>
  <p:tag name="KSO_WM_DIAGRAM_MIN_ITEMCNT" val="2"/>
  <p:tag name="KSO_WM_DIAGRAM_VIRTUALLY_FRAME" val="{&quot;height&quot;:445.75,&quot;left&quot;:27.5,&quot;top&quot;:73.15,&quot;width&quot;:896}"/>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i*1_2"/>
  <p:tag name="KSO_WM_UNIT_INDEX" val="1_2"/>
  <p:tag name="KSO_WM_DIAGRAM_GROUP_CODE" val="q1-1"/>
  <p:tag name="KSO_WM_BEAUTIFY_FLAG" val="#wm#"/>
  <p:tag name="KSO_WM_UNIT_FILL_TYPE" val="1"/>
  <p:tag name="KSO_WM_UNIT_FILL_FORE_SCHEMECOLOR_INDEX" val="2"/>
  <p:tag name="KSO_WM_UNIT_FILL_FORE_SCHEMECOLOR_INDEX_BRIGHTNESS" val="0"/>
  <p:tag name="KSO_WM_DIAGRAM_USE_COLOR_VALUE" val="{&quot;color_scheme&quot;:1,&quot;color_type&quot;:1,&quot;theme_color_indexes&quot;:[]}"/>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
  <p:tag name="KSO_WM_TAG_VERSION" val="3.0"/>
  <p:tag name="KSO_WM_DIAGRAM_VERSION" val="3"/>
  <p:tag name="KSO_WM_DIAGRAM_COLOR_TRICK" val="4"/>
  <p:tag name="KSO_WM_DIAGRAM_COLOR_TEXT_CAN_REMOVE" val="n"/>
  <p:tag name="KSO_WM_UNIT_TYPE" val="q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i*1_3"/>
  <p:tag name="KSO_WM_UNIT_INDEX" val="1_3"/>
  <p:tag name="KSO_WM_DIAGRAM_GROUP_CODE" val="q1-1"/>
  <p:tag name="KSO_WM_BEAUTIFY_FLAG" val="#wm#"/>
  <p:tag name="KSO_WM_UNIT_LINE_FORE_SCHEMECOLOR_INDEX" val="13"/>
  <p:tag name="KSO_WM_DIAGRAM_USE_COLOR_VALUE" val="{&quot;color_scheme&quot;:1,&quot;color_type&quot;:1,&quot;theme_color_indexes&quot;:[]}"/>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0_4*q_h_i*1_2_2"/>
  <p:tag name="KSO_WM_UNIT_INDEX" val="1_2_2"/>
  <p:tag name="KSO_WM_DIAGRAM_GROUP_CODE" val="q1-1"/>
  <p:tag name="KSO_WM_BEAUTIFY_FLAG" val="#wm#"/>
  <p:tag name="KSO_WM_UNIT_LINE_FORE_SCHEMECOLOR_INDEX" val="6"/>
  <p:tag name="KSO_WM_DIAGRAM_USE_COLOR_VALUE" val="{&quot;color_scheme&quot;:1,&quot;color_type&quot;:1,&quot;theme_color_indexes&quot;:[]}"/>
</p:tagLst>
</file>

<file path=ppt/tags/tag10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a*1_2_1"/>
  <p:tag name="KSO_WM_UNIT_INDEX" val="1_2_1"/>
  <p:tag name="KSO_WM_DIAGRAM_GROUP_CODE" val="q1-1"/>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0_4*q_h_i*1_3_2"/>
  <p:tag name="KSO_WM_UNIT_INDEX" val="1_3_2"/>
  <p:tag name="KSO_WM_DIAGRAM_GROUP_CODE" val="q1-1"/>
  <p:tag name="KSO_WM_BEAUTIFY_FLAG" val="#wm#"/>
  <p:tag name="KSO_WM_UNIT_LINE_FORE_SCHEMECOLOR_INDEX" val="7"/>
  <p:tag name="KSO_WM_DIAGRAM_USE_COLOR_VALUE" val="{&quot;color_scheme&quot;:1,&quot;color_type&quot;:1,&quot;theme_color_indexes&quot;:[]}"/>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a*1_3_1"/>
  <p:tag name="KSO_WM_UNIT_INDEX" val="1_3_1"/>
  <p:tag name="KSO_WM_DIAGRAM_GROUP_CODE" val="q1-1"/>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0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a*1_1_1"/>
  <p:tag name="KSO_WM_UNIT_INDEX" val="1_1_1"/>
  <p:tag name="KSO_WM_DIAGRAM_GROUP_CODE" val="q1-1"/>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0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a*1_5_1"/>
  <p:tag name="KSO_WM_UNIT_INDEX" val="1_5_1"/>
  <p:tag name="KSO_WM_DIAGRAM_GROUP_CODE" val="q1-1"/>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
  <p:tag name="KSO_WM_TAG_VERSION" val="3.0"/>
  <p:tag name="KSO_WM_DIAGRAM_VERSION" val="3"/>
  <p:tag name="KSO_WM_DIAGRAM_COLOR_TRICK" val="4"/>
  <p:tag name="KSO_WM_DIAGRAM_COLOR_TEXT_CAN_REMOVE" val="n"/>
  <p:tag name="KSO_WM_UNIT_TYPE" val="q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solidLine&quot;:{&quot;brightness&quot;:0.3499999940395355,&quot;colorType&quot;:1,&quot;foreColorIndex&quot;:13,&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i*1_4"/>
  <p:tag name="KSO_WM_UNIT_INDEX" val="1_4"/>
  <p:tag name="KSO_WM_DIAGRAM_GROUP_CODE" val="q1-1"/>
  <p:tag name="KSO_WM_BEAUTIFY_FLAG" val="#wm#"/>
  <p:tag name="KSO_WM_UNIT_LINE_FORE_SCHEMECOLOR_INDEX" val="13"/>
  <p:tag name="KSO_WM_DIAGRAM_USE_COLOR_VALUE" val="{&quot;color_scheme&quot;:1,&quot;color_type&quot;:1,&quot;theme_color_indexes&quot;:[]}"/>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gradient&quot;:[{&quot;brightness&quot;:0,&quot;colorType&quot;:1,&quot;foreColorIndex&quot;:9,&quot;pos&quot;:0,&quot;transparency&quot;:1},{&quot;brightness&quot;:0,&quot;colorType&quot;:1,&quot;foreColorIndex&quot;:9,&quot;pos&quot;:0.6000000238418579,&quot;transparency&quot;:0}],&quot;type&quot;:2},&quot;shadow&quot;:{&quot;brightness&quot;:-0.25,&quot;colorType&quot;:1,&quot;foreColorIndex&quot;:9,&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i*1_5_3"/>
  <p:tag name="KSO_WM_UNIT_INDEX" val="1_5_3"/>
  <p:tag name="KSO_WM_DIAGRAM_GROUP_CODE" val="q1-1"/>
  <p:tag name="KSO_WM_BEAUTIFY_FLAG" val="#wm#"/>
  <p:tag name="KSO_WM_DIAGRAM_USE_COLOR_VALUE" val="{&quot;color_scheme&quot;:1,&quot;color_type&quot;:1,&quot;theme_color_indexes&quot;:[]}"/>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i*1_1_3"/>
  <p:tag name="KSO_WM_UNIT_INDEX" val="1_1_3"/>
  <p:tag name="KSO_WM_DIAGRAM_GROUP_CODE" val="q1-1"/>
  <p:tag name="KSO_WM_BEAUTIFY_FLAG" val="#wm#"/>
  <p:tag name="KSO_WM_DIAGRAM_USE_COLOR_VALUE" val="{&quot;color_scheme&quot;:1,&quot;color_type&quot;:1,&quot;theme_color_indexes&quot;:[]}"/>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gradient&quot;:[{&quot;brightness&quot;:0,&quot;colorType&quot;:1,&quot;foreColorIndex&quot;:6,&quot;pos&quot;:0,&quot;transparency&quot;:1},{&quot;brightness&quot;:0,&quot;colorType&quot;:1,&quot;foreColorIndex&quot;:6,&quot;pos&quot;:0.6000000238418579,&quot;transparency&quot;:0}],&quot;type&quot;:2},&quot;shadow&quot;:{&quot;brightness&quot;:-0.25,&quot;colorType&quot;:1,&quot;foreColorIndex&quot;:6,&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i*1_2_3"/>
  <p:tag name="KSO_WM_UNIT_INDEX" val="1_2_3"/>
  <p:tag name="KSO_WM_DIAGRAM_GROUP_CODE" val="q1-1"/>
  <p:tag name="KSO_WM_BEAUTIFY_FLAG" val="#wm#"/>
  <p:tag name="KSO_WM_DIAGRAM_USE_COLOR_VALUE" val="{&quot;color_scheme&quot;:1,&quot;color_type&quot;:1,&quot;theme_color_indexes&quot;:[]}"/>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gradient&quot;:[{&quot;brightness&quot;:0,&quot;colorType&quot;:1,&quot;foreColorIndex&quot;:7,&quot;pos&quot;:0,&quot;transparency&quot;:1},{&quot;brightness&quot;:0,&quot;colorType&quot;:1,&quot;foreColorIndex&quot;:7,&quot;pos&quot;:0.6000000238418579,&quot;transparency&quot;:0}],&quot;type&quot;:2},&quot;shadow&quot;:{&quot;brightness&quot;:-0.25,&quot;colorType&quot;:1,&quot;foreColorIndex&quot;:7,&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i*1_3_3"/>
  <p:tag name="KSO_WM_UNIT_INDEX" val="1_3_3"/>
  <p:tag name="KSO_WM_DIAGRAM_GROUP_CODE" val="q1-1"/>
  <p:tag name="KSO_WM_BEAUTIFY_FLAG" val="#wm#"/>
  <p:tag name="KSO_WM_DIAGRAM_USE_COLOR_VALUE" val="{&quot;color_scheme&quot;:1,&quot;color_type&quot;:1,&quot;theme_color_indexes&quot;:[]}"/>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gradient&quot;:[{&quot;brightness&quot;:0,&quot;colorType&quot;:1,&quot;foreColorIndex&quot;:8,&quot;pos&quot;:0,&quot;transparency&quot;:1},{&quot;brightness&quot;:0,&quot;colorType&quot;:1,&quot;foreColorIndex&quot;:8,&quot;pos&quot;:0.6000000238418579,&quot;transparency&quot;:0}],&quot;type&quot;:2},&quot;shadow&quot;:{&quot;brightness&quot;:-0.2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i*1_4_3"/>
  <p:tag name="KSO_WM_UNIT_INDEX" val="1_4_3"/>
  <p:tag name="KSO_WM_DIAGRAM_GROUP_CODE" val="q1-1"/>
  <p:tag name="KSO_WM_BEAUTIFY_FLAG" val="#wm#"/>
  <p:tag name="KSO_WM_DIAGRAM_USE_COLOR_VALUE" val="{&quot;color_scheme&quot;:1,&quot;color_type&quot;:1,&quot;theme_color_indexes&quot;:[]}"/>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0_4*q_h_i*1_4_2"/>
  <p:tag name="KSO_WM_UNIT_INDEX" val="1_4_2"/>
  <p:tag name="KSO_WM_DIAGRAM_GROUP_CODE" val="q1-1"/>
  <p:tag name="KSO_WM_BEAUTIFY_FLAG" val="#wm#"/>
  <p:tag name="KSO_WM_UNIT_LINE_FORE_SCHEMECOLOR_INDEX" val="8"/>
  <p:tag name="KSO_WM_DIAGRAM_USE_COLOR_VALUE" val="{&quot;color_scheme&quot;:1,&quot;color_type&quot;:1,&quot;theme_color_indexes&quot;:[]}"/>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0_4*q_h_a*1_4_1"/>
  <p:tag name="KSO_WM_UNIT_INDEX" val="1_4_1"/>
  <p:tag name="KSO_WM_DIAGRAM_GROUP_CODE" val="q1-1"/>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021.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UNIT_TYPE" val="q_h_i"/>
  <p:tag name="KSO_WM_TEMPLATE_CATEGORY" val="diagram"/>
  <p:tag name="KSO_WM_TEMPLATE_INDEX" val="20231070"/>
  <p:tag name="KSO_WM_UNIT_LAYERLEVEL" val="1_1_1"/>
  <p:tag name="KSO_WM_TAG_VERSION" val="3.0"/>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0_4*q_h_i*1_1_2"/>
  <p:tag name="KSO_WM_UNIT_INDEX" val="1_1_2"/>
  <p:tag name="KSO_WM_DIAGRAM_GROUP_CODE" val="q1-1"/>
  <p:tag name="KSO_WM_BEAUTIFY_FLAG" val="#wm#"/>
  <p:tag name="KSO_WM_UNIT_LINE_FORE_SCHEMECOLOR_INDEX" val="5"/>
  <p:tag name="KSO_WM_DIAGRAM_USE_COLOR_VALUE" val="{&quot;color_scheme&quot;:1,&quot;color_type&quot;:1,&quot;theme_color_indexes&quot;:[]}"/>
</p:tagLst>
</file>

<file path=ppt/tags/tag1022.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UNIT_TYPE" val="q_h_i"/>
  <p:tag name="KSO_WM_TEMPLATE_CATEGORY" val="diagram"/>
  <p:tag name="KSO_WM_TEMPLATE_INDEX" val="20231070"/>
  <p:tag name="KSO_WM_UNIT_LAYERLEVEL" val="1_1_1"/>
  <p:tag name="KSO_WM_TAG_VERSION" val="3.0"/>
  <p:tag name="KSO_WM_DIAGRAM_MAX_ITEMCNT" val="6"/>
  <p:tag name="KSO_WM_DIAGRAM_MIN_ITEMCNT" val="2"/>
  <p:tag name="KSO_WM_DIAGRAM_VIRTUALLY_FRAME" val="{&quot;height&quot;:445.75,&quot;left&quot;:27.5,&quot;top&quot;:73.15,&quot;width&quot;:896}"/>
  <p:tag name="KSO_WM_DIAGRAM_COLOR_MATCH_VALUE" val="{&quot;shape&quot;:{&quot;fill&quot;:{&quot;type&quot;:0},&quot;glow&quot;:{&quot;colorType&quot;:0},&quot;line&quot;:{&quot;solidLine&quot;:{&quot;brightness&quot;:0,&quot;colorType&quot;:1,&quot;foreColorIndex&quot;:9,&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ID" val="diagram20231070_4*q_h_i*1_5_2"/>
  <p:tag name="KSO_WM_UNIT_INDEX" val="1_5_2"/>
  <p:tag name="KSO_WM_DIAGRAM_GROUP_CODE" val="q1-1"/>
  <p:tag name="KSO_WM_BEAUTIFY_FLAG" val="#wm#"/>
  <p:tag name="KSO_WM_UNIT_LINE_FORE_SCHEMECOLOR_INDEX" val="9"/>
  <p:tag name="KSO_WM_DIAGRAM_USE_COLOR_VALUE" val="{&quot;color_scheme&quot;:1,&quot;color_type&quot;:1,&quot;theme_color_indexes&quot;:[]}"/>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UNIT_ID" val="diagram20231070_4*q_h_i*1_1_1"/>
  <p:tag name="KSO_WM_UNIT_INDEX" val="1_1_1"/>
  <p:tag name="KSO_WM_DIAGRAM_GROUP_CODE" val="q1-1"/>
  <p:tag name="KSO_WM_UNIT_TEXT_FILL_TYPE" val="1"/>
  <p:tag name="KSO_WM_BEAUTIFY_FLAG" val="#wm#"/>
  <p:tag name="KSO_WM_UNIT_FILL_TYPE" val="3"/>
  <p:tag name="KSO_WM_DIAGRAM_USE_COLOR_VALUE" val="{&quot;color_scheme&quot;:1,&quot;color_type&quot;:1,&quot;theme_color_indexes&quot;:[]}"/>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6,&quot;transparency&quot;:0.6000000238418579},&quot;threeD&quot;:{&quot;curvedSurface&quot;:{&quot;brightness&quot;:0,&quot;colorType&quot;:2,&quot;rgb&quot;:&quot;#000000&quot;},&quot;depth&quot;:{&quot;colorType&quot;:0}}}}"/>
  <p:tag name="KSO_WM_UNIT_ID" val="diagram20231070_4*q_h_i*1_2_1"/>
  <p:tag name="KSO_WM_UNIT_INDEX" val="1_2_1"/>
  <p:tag name="KSO_WM_DIAGRAM_GROUP_CODE" val="q1-1"/>
  <p:tag name="KSO_WM_UNIT_TEXT_FILL_TYPE" val="1"/>
  <p:tag name="KSO_WM_BEAUTIFY_FLAG" val="#wm#"/>
  <p:tag name="KSO_WM_UNIT_FILL_TYPE" val="3"/>
  <p:tag name="KSO_WM_DIAGRAM_USE_COLOR_VALUE" val="{&quot;color_scheme&quot;:1,&quot;color_type&quot;:1,&quot;theme_color_indexes&quot;:[]}"/>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gradient&quot;:[{&quot;brightness&quot;:0.4000000059604645,&quot;colorType&quot;:1,&quot;foreColorIndex&quot;:7,&quot;pos&quot;:0,&quot;transparency&quot;:0},{&quot;brightness&quot;:0,&quot;colorType&quot;:1,&quot;foreColorIndex&quot;:7,&quot;pos&quot;: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7,&quot;transparency&quot;:0.6000000238418579},&quot;threeD&quot;:{&quot;curvedSurface&quot;:{&quot;brightness&quot;:0,&quot;colorType&quot;:2,&quot;rgb&quot;:&quot;#000000&quot;},&quot;depth&quot;:{&quot;colorType&quot;:0}}}}"/>
  <p:tag name="KSO_WM_UNIT_ID" val="diagram20231070_4*q_h_i*1_3_1"/>
  <p:tag name="KSO_WM_UNIT_INDEX" val="1_3_1"/>
  <p:tag name="KSO_WM_DIAGRAM_GROUP_CODE" val="q1-1"/>
  <p:tag name="KSO_WM_UNIT_TEXT_FILL_TYPE" val="1"/>
  <p:tag name="KSO_WM_BEAUTIFY_FLAG" val="#wm#"/>
  <p:tag name="KSO_WM_UNIT_FILL_TYPE" val="3"/>
  <p:tag name="KSO_WM_DIAGRAM_USE_COLOR_VALUE" val="{&quot;color_scheme&quot;:1,&quot;color_type&quot;:1,&quot;theme_color_indexes&quot;:[]}"/>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8,&quot;transparency&quot;:0.6000000238418579},&quot;threeD&quot;:{&quot;curvedSurface&quot;:{&quot;brightness&quot;:0,&quot;colorType&quot;:2,&quot;rgb&quot;:&quot;#000000&quot;},&quot;depth&quot;:{&quot;colorType&quot;:0}}}}"/>
  <p:tag name="KSO_WM_UNIT_ID" val="diagram20231070_4*q_h_i*1_4_1"/>
  <p:tag name="KSO_WM_UNIT_INDEX" val="1_4_1"/>
  <p:tag name="KSO_WM_DIAGRAM_GROUP_CODE" val="q1-1"/>
  <p:tag name="KSO_WM_UNIT_TEXT_FILL_TYPE" val="1"/>
  <p:tag name="KSO_WM_BEAUTIFY_FLAG" val="#wm#"/>
  <p:tag name="KSO_WM_UNIT_FILL_TYPE" val="3"/>
  <p:tag name="KSO_WM_DIAGRAM_USE_COLOR_VALUE" val="{&quot;color_scheme&quot;:1,&quot;color_type&quot;:1,&quot;theme_color_indexes&quot;:[]}"/>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070"/>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445.75,&quot;left&quot;:27.5,&quot;top&quot;:73.15,&quot;width&quot;:896}"/>
  <p:tag name="KSO_WM_DIAGRAM_COLOR_MATCH_VALUE" val="{&quot;shape&quot;:{&quot;fill&quot;:{&quot;gradient&quot;:[{&quot;brightness&quot;:0.4000000059604645,&quot;colorType&quot;:1,&quot;foreColorIndex&quot;:9,&quot;pos&quot;:0,&quot;transparency&quot;:0},{&quot;brightness&quot;:0,&quot;colorType&quot;:1,&quot;foreColorIndex&quot;:9,&quot;pos&quot;:1,&quot;transparency&quot;:0}],&quot;type&quot;:3},&quot;glow&quot;:{&quot;colorType&quot;:0},&quot;line&quot;:{&quot;type&quot;:0},&quot;shadow&quot;:{&quot;brightness&quot;:0,&quot;colorType&quot;:1,&quot;foreColorIndex&quot;:9,&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9,&quot;transparency&quot;:0.6000000238418579},&quot;threeD&quot;:{&quot;curvedSurface&quot;:{&quot;brightness&quot;:0,&quot;colorType&quot;:2,&quot;rgb&quot;:&quot;#000000&quot;},&quot;depth&quot;:{&quot;colorType&quot;:0}}}}"/>
  <p:tag name="KSO_WM_UNIT_ID" val="diagram20231070_4*q_h_i*1_5_1"/>
  <p:tag name="KSO_WM_UNIT_INDEX" val="1_5_1"/>
  <p:tag name="KSO_WM_DIAGRAM_GROUP_CODE" val="q1-1"/>
  <p:tag name="KSO_WM_UNIT_TEXT_FILL_TYPE" val="1"/>
  <p:tag name="KSO_WM_BEAUTIFY_FLAG" val="#wm#"/>
  <p:tag name="KSO_WM_UNIT_FILL_TYPE" val="3"/>
  <p:tag name="KSO_WM_DIAGRAM_USE_COLOR_VALUE" val="{&quot;color_scheme&quot;:1,&quot;color_type&quot;:1,&quot;theme_color_indexes&quot;:[]}"/>
</p:tagLst>
</file>

<file path=ppt/tags/tag102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14191]}"/>
</p:tagLst>
</file>

<file path=ppt/tags/tag102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34876_1*l_h_i*1_6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0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4876_1*l_h_i*1_6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0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234876_1*l_h_i*1_6_5"/>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theme_color_indexes&quot;:[10,10,10,10,10,10]}"/>
</p:tagLst>
</file>

<file path=ppt/tags/tag10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34876_1*l_h_i*1_6_4"/>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6000000238418579,&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 name="KSO_WM_DIAGRAM_USE_COLOR_VALUE" val="{&quot;color_scheme&quot;:1,&quot;theme_color_indexes&quot;:[10,10,10,10,10,10]}"/>
</p:tagLst>
</file>

<file path=ppt/tags/tag10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4876_1*l_h_i*1_5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0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876_1*l_h_i*1_5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0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876_1*l_h_i*1_4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0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876_1*l_h_i*1_4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0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4876_1*l_h_i*1_4_4"/>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6000000238418579,&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 name="KSO_WM_DIAGRAM_USE_COLOR_VALUE" val="{&quot;color_scheme&quot;:1,&quot;theme_color_indexes&quot;:[10,10,10,10,10,10]}"/>
</p:tagLst>
</file>

<file path=ppt/tags/tag10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876_1*l_h_i*1_3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876_1*l_h_i*1_3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0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876_1*l_h_i*1_3_4"/>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6000000238418579,&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 name="KSO_WM_DIAGRAM_USE_COLOR_VALUE" val="{&quot;color_scheme&quot;:1,&quot;theme_color_indexes&quot;:[10,10,10,10,10,10]}"/>
</p:tagLst>
</file>

<file path=ppt/tags/tag10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876_1*l_h_i*1_3_5"/>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theme_color_indexes&quot;:[10,10,10,10,10,10]}"/>
</p:tagLst>
</file>

<file path=ppt/tags/tag10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76_1*l_h_i*1_2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0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76_1*l_h_i*1_2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0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76_1*l_h_i*1_1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0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76_1*l_h_i*1_1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theme_color_indexes&quot;:[10,10,10,10,10,10]}"/>
</p:tagLst>
</file>

<file path=ppt/tags/tag10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76_1*l_h_i*1_1_4"/>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theme_color_indexes&quot;:[10,10,10,10,10,10]}"/>
</p:tagLst>
</file>

<file path=ppt/tags/tag104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76_1*l_h_f*1_1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theme_color_indexes&quot;:[10,10,10,10,10,10]}"/>
</p:tagLst>
</file>

<file path=ppt/tags/tag10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76_1*l_h_a*1_1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theme_color_indexes&quot;:[10,10,10,10,10,10]}"/>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76_1*l_h_i*1_1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theme_color_indexes&quot;:[10,10,10,10,10,10]}"/>
</p:tagLst>
</file>

<file path=ppt/tags/tag10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76_1*l_h_f*1_2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theme_color_indexes&quot;:[10,10,10,10,10,10]}"/>
</p:tagLst>
</file>

<file path=ppt/tags/tag10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76_1*l_h_a*1_2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theme_color_indexes&quot;:[10,10,10,10,10,10]}"/>
</p:tagLst>
</file>

<file path=ppt/tags/tag10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76_1*l_h_i*1_2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theme_color_indexes&quot;:[10,10,10,10,10,10]}"/>
</p:tagLst>
</file>

<file path=ppt/tags/tag10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76_1*l_h_f*1_3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theme_color_indexes&quot;:[10,10,10,10,10,10]}"/>
</p:tagLst>
</file>

<file path=ppt/tags/tag10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76_1*l_h_a*1_3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theme_color_indexes&quot;:[10,10,10,10,10,10]}"/>
</p:tagLst>
</file>

<file path=ppt/tags/tag10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76_1*l_h_i*1_3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theme_color_indexes&quot;:[10,10,10,10,10,10]}"/>
</p:tagLst>
</file>

<file path=ppt/tags/tag10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876_1*l_h_f*1_4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theme_color_indexes&quot;:[10,10,10,10,10,10]}"/>
</p:tagLst>
</file>

<file path=ppt/tags/tag10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4876_1*l_h_a*1_4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theme_color_indexes&quot;:[10,10,10,10,10,10]}"/>
</p:tagLst>
</file>

<file path=ppt/tags/tag10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876_1*l_h_i*1_4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theme_color_indexes&quot;:[10,10,10,10,10,10]}"/>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6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4876_1*l_h_f*1_5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theme_color_indexes&quot;:[10,10,10,10,10,10]}"/>
</p:tagLst>
</file>

<file path=ppt/tags/tag10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4876_1*l_h_a*1_5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theme_color_indexes&quot;:[10,10,10,10,10,10]}"/>
</p:tagLst>
</file>

<file path=ppt/tags/tag10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4876_1*l_h_i*1_5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theme_color_indexes&quot;:[10,10,10,10,10,10]}"/>
</p:tagLst>
</file>

<file path=ppt/tags/tag106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4876_1*l_h_f*1_6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theme_color_indexes&quot;:[10,10,10,10,10,10]}"/>
</p:tagLst>
</file>

<file path=ppt/tags/tag106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4876_1*l_h_a*1_6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theme_color_indexes&quot;:[10,10,10,10,10,10]}"/>
</p:tagLst>
</file>

<file path=ppt/tags/tag106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4876_1*l_h_i*1_6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92.3750030517578,&quot;left&quot;:33.19998779296875,&quot;top&quot;:100.25,&quot;width&quot;:889.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theme_color_indexes&quot;:[10,10,10,10,10,10]}"/>
</p:tagLst>
</file>

<file path=ppt/tags/tag1066.xml><?xml version="1.0" encoding="utf-8"?>
<p:tagLst xmlns:p="http://schemas.openxmlformats.org/presentationml/2006/main">
  <p:tag name="KSO_WM_BEAUTIFY_FLAG" val="#wm#"/>
  <p:tag name="KSO_WM_TEMPLATE_CATEGORY" val="diagram"/>
  <p:tag name="KSO_WM_TEMPLATE_INDEX" val="20233329"/>
</p:tagLst>
</file>

<file path=ppt/tags/tag106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068.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NOCLEAR" val="0"/>
  <p:tag name="KSO_WM_UNIT_HIGHLIGHT" val="0"/>
  <p:tag name="KSO_WM_UNIT_DIAGRAM_ISNUMVISUAL" val="0"/>
  <p:tag name="KSO_WM_UNIT_TYPE" val="l_h_i"/>
  <p:tag name="KSO_WM_UNIT_ID" val="diagram20231438_5*l_h_i*1_1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069.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NOCLEAR" val="0"/>
  <p:tag name="KSO_WM_UNIT_HIGHLIGHT" val="0"/>
  <p:tag name="KSO_WM_UNIT_DIAGRAM_ISNUMVISUAL" val="0"/>
  <p:tag name="KSO_WM_UNIT_TYPE" val="l_h_i"/>
  <p:tag name="KSO_WM_UNIT_ID" val="diagram20231438_5*l_h_i*1_2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NOCLEAR" val="0"/>
  <p:tag name="KSO_WM_UNIT_HIGHLIGHT" val="0"/>
  <p:tag name="KSO_WM_UNIT_DIAGRAM_ISNUMVISUAL" val="0"/>
  <p:tag name="KSO_WM_UNIT_TYPE" val="l_h_i"/>
  <p:tag name="KSO_WM_UNIT_ID" val="diagram20231438_5*l_h_i*1_3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07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NOCLEAR" val="0"/>
  <p:tag name="KSO_WM_UNIT_HIGHLIGHT" val="0"/>
  <p:tag name="KSO_WM_UNIT_DIAGRAM_ISNUMVISUAL" val="0"/>
  <p:tag name="KSO_WM_UNIT_TYPE" val="l_h_i"/>
  <p:tag name="KSO_WM_UNIT_ID" val="diagram20231438_5*l_h_i*1_4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07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5_1"/>
  <p:tag name="KSO_WM_DIAGRAM_MIN_ITEMCNT" val="2"/>
  <p:tag name="KSO_WM_UNIT_NOCLEAR" val="0"/>
  <p:tag name="KSO_WM_UNIT_HIGHLIGHT" val="0"/>
  <p:tag name="KSO_WM_UNIT_DIAGRAM_ISNUMVISUAL" val="0"/>
  <p:tag name="KSO_WM_UNIT_TYPE" val="l_h_i"/>
  <p:tag name="KSO_WM_UNIT_ID" val="diagram20231438_5*l_h_i*1_5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073.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6_1"/>
  <p:tag name="KSO_WM_DIAGRAM_MIN_ITEMCNT" val="2"/>
  <p:tag name="KSO_WM_UNIT_NOCLEAR" val="0"/>
  <p:tag name="KSO_WM_UNIT_HIGHLIGHT" val="0"/>
  <p:tag name="KSO_WM_UNIT_DIAGRAM_ISNUMVISUAL" val="0"/>
  <p:tag name="KSO_WM_UNIT_TYPE" val="l_h_i"/>
  <p:tag name="KSO_WM_UNIT_ID" val="diagram20231438_5*l_h_i*1_6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1074.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438_5*l_h_f*1_1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5*l_h_a*1_1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1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1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078.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438_5*l_h_f*1_2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具体内容"/>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5*l_h_a*1_2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2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2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08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438_5*l_h_f*1_3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5*l_h_a*1_3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3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3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086.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438_5*l_h_f*1_4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具体内容"/>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4_1"/>
  <p:tag name="KSO_WM_UNIT_ID" val="diagram20231438_5*l_h_a*1_4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4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4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09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5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438_5*l_h_f*1_5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5_1"/>
  <p:tag name="KSO_WM_UNIT_ID" val="diagram20231438_5*l_h_a*1_5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5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5_3"/>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5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5_2"/>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094.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6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438_5*l_h_f*1_6_1"/>
  <p:tag name="KSO_WM_TEMPLATE_INDEX" val="20231438"/>
  <p:tag name="KSO_WM_TAG_VERSION" val="3.0"/>
  <p:tag name="KSO_WM_DIAGRAM_VERSION" val="3"/>
  <p:tag name="KSO_WM_DIAGRAM_COLOR_TEXT_CAN_REMOVE" val="n"/>
  <p:tag name="KSO_WM_DIAGRAM_MAX_ITEMCNT" val="6"/>
  <p:tag name="KSO_WM_DIAGRAM_VIRTUALLY_FRAME" val="{&quot;height&quot;:454.95,&quot;left&quot;:49.15,&quot;top&quot;:67.85,&quot;width&quot;:856.0500061035157}"/>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输入你的项正文具体内容"/>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6_1"/>
  <p:tag name="KSO_WM_UNIT_ID" val="diagram20231438_5*l_h_a*1_6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6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6_3"/>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38_5*l_h_i*1_6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GROUP_CODE" val="l1-1"/>
  <p:tag name="KSO_WM_UNIT_TYPE" val="l_h_i"/>
  <p:tag name="KSO_WM_UNIT_INDEX" val="1_6_2"/>
  <p:tag name="KSO_WM_DIAGRAM_MAX_ITEMCNT" val="6"/>
  <p:tag name="KSO_WM_DIAGRAM_MIN_ITEMCNT" val="2"/>
  <p:tag name="KSO_WM_DIAGRAM_VIRTUALLY_FRAME" val="{&quot;height&quot;:454.95,&quot;left&quot;:49.15,&quot;top&quot;:67.85,&quot;width&quot;:856.0500061035157}"/>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098.xml><?xml version="1.0" encoding="utf-8"?>
<p:tagLst xmlns:p="http://schemas.openxmlformats.org/presentationml/2006/main">
  <p:tag name="KSO_WM_BEAUTIFY_FLAG" val="#wm#"/>
  <p:tag name="KSO_WM_TEMPLATE_CATEGORY" val="diagram"/>
  <p:tag name="KSO_WM_TEMPLATE_INDEX" val="20233329"/>
  <p:tag name="generateSigPptEx" val="1"/>
  <p:tag name="resource_record_key" val="{&quot;65&quot;:[20226887],&quot;70&quot;:[3318303]}"/>
</p:tagLst>
</file>

<file path=ppt/tags/tag109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00.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4201]}"/>
</p:tagLst>
</file>

<file path=ppt/tags/tag11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02.xml><?xml version="1.0" encoding="utf-8"?>
<p:tagLst xmlns:p="http://schemas.openxmlformats.org/presentationml/2006/main">
  <p:tag name="KSO_WM_DIAGRAM_VIRTUALLY_FRAME" val="{&quot;height&quot;:387.88141883502374,&quot;left&quot;:72.08535433070865,&quot;top&quot;:88.64653392088175,&quot;width&quot;:809.6615748031496}"/>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03.xml><?xml version="1.0" encoding="utf-8"?>
<p:tagLst xmlns:p="http://schemas.openxmlformats.org/presentationml/2006/main">
  <p:tag name="KSO_WM_DIAGRAM_VIRTUALLY_FRAME" val="{&quot;height&quot;:387.88141883502374,&quot;left&quot;:72.08535433070865,&quot;top&quot;:88.64653392088175,&quot;width&quot;:809.661574803149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104.xml><?xml version="1.0" encoding="utf-8"?>
<p:tagLst xmlns:p="http://schemas.openxmlformats.org/presentationml/2006/main">
  <p:tag name="KSO_WM_DIAGRAM_VIRTUALLY_FRAME" val="{&quot;height&quot;:387.88141883502374,&quot;left&quot;:72.08535433070865,&quot;top&quot;:88.64653392088175,&quot;width&quot;:809.6615748031496}"/>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105.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2.08535433070865,&quot;top&quot;:88.64653392088175,&quot;width&quot;:809.661574803149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106.xml><?xml version="1.0" encoding="utf-8"?>
<p:tagLst xmlns:p="http://schemas.openxmlformats.org/presentationml/2006/main">
  <p:tag name="KSO_WM_DIAGRAM_VIRTUALLY_FRAME" val="{&quot;height&quot;:387.88141883502374,&quot;left&quot;:72.08535433070865,&quot;top&quot;:88.64653392088175,&quot;width&quot;:809.6615748031496}"/>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07.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2.08535433070865,&quot;top&quot;:88.64653392088175,&quot;width&quot;:809.661574803149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1108.xml><?xml version="1.0" encoding="utf-8"?>
<p:tagLst xmlns:p="http://schemas.openxmlformats.org/presentationml/2006/main">
  <p:tag name="KSO_WM_DIAGRAM_VIRTUALLY_FRAME" val="{&quot;height&quot;:387.88141883502374,&quot;left&quot;:72.08535433070865,&quot;top&quot;:88.64653392088175,&quot;width&quot;:809.661574803149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109.xml><?xml version="1.0" encoding="utf-8"?>
<p:tagLst xmlns:p="http://schemas.openxmlformats.org/presentationml/2006/main">
  <p:tag name="KSO_WM_DIAGRAM_VIRTUALLY_FRAME" val="{&quot;height&quot;:387.88141883502374,&quot;left&quot;:72.08535433070865,&quot;top&quot;:88.64653392088175,&quot;width&quot;:809.6615748031496}"/>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0.xml><?xml version="1.0" encoding="utf-8"?>
<p:tagLst xmlns:p="http://schemas.openxmlformats.org/presentationml/2006/main">
  <p:tag name="KSO_WM_DIAGRAM_VIRTUALLY_FRAME" val="{&quot;height&quot;:387.88141883502374,&quot;left&quot;:72.08535433070865,&quot;top&quot;:88.64653392088175,&quot;width&quot;:809.6615748031496}"/>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11.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72.08535433070865,&quot;top&quot;:88.64653392088175,&quot;width&quot;:809.661574803149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112.xml><?xml version="1.0" encoding="utf-8"?>
<p:tagLst xmlns:p="http://schemas.openxmlformats.org/presentationml/2006/main">
  <p:tag name="KSO_WM_DIAGRAM_VIRTUALLY_FRAME" val="{&quot;height&quot;:387.88141883502374,&quot;left&quot;:72.08535433070865,&quot;top&quot;:88.64653392088175,&quot;width&quot;:809.6615748031496}"/>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113.xml><?xml version="1.0" encoding="utf-8"?>
<p:tagLst xmlns:p="http://schemas.openxmlformats.org/presentationml/2006/main">
  <p:tag name="KSO_WM_DIAGRAM_VIRTUALLY_FRAME" val="{&quot;height&quot;:387.88141883502374,&quot;left&quot;:72.08535433070865,&quot;top&quot;:88.64653392088175,&quot;width&quot;:809.6615748031496}"/>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114.xml><?xml version="1.0" encoding="utf-8"?>
<p:tagLst xmlns:p="http://schemas.openxmlformats.org/presentationml/2006/main">
  <p:tag name="KSO_WM_DIAGRAM_VIRTUALLY_FRAME" val="{&quot;height&quot;:387.88141883502374,&quot;left&quot;:72.08535433070865,&quot;top&quot;:88.64653392088175,&quot;width&quot;:809.6615748031496}"/>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11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03]}"/>
</p:tagLst>
</file>

<file path=ppt/tags/tag11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f*1_2_1_1"/>
  <p:tag name="KSO_WM_UNIT_INDEX" val="1_2_1_1"/>
  <p:tag name="KSO_WM_DIAGRAM_GROUP_CODE" val="n1-1"/>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theme_color_indexes&quot;:[10,10,10,10,10,10]}"/>
</p:tagLst>
</file>

<file path=ppt/tags/tag11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f*1_2_5_1"/>
  <p:tag name="KSO_WM_UNIT_INDEX" val="1_2_5_1"/>
  <p:tag name="KSO_WM_DIAGRAM_GROUP_CODE" val="n1-1"/>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theme_color_indexes&quot;:[10,10,10,10,10,10]}"/>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UNIT_TYPE" val="n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solidLine&quot;:{&quot;brightness&quot;:0,&quot;colorType&quot;:1,&quot;foreColorIndex&quot;:5,&quot;transparency&quot;:0.30000001192092896},&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i*1_2_1"/>
  <p:tag name="KSO_WM_UNIT_INDEX" val="1_2_1"/>
  <p:tag name="KSO_WM_DIAGRAM_GROUP_CODE" val="n1-1"/>
  <p:tag name="KSO_WM_UNIT_LINE_FORE_SCHEMECOLOR_INDEX" val="5"/>
  <p:tag name="KSO_WM_DIAGRAM_USE_COLOR_VALUE" val="{&quot;color_scheme&quot;:1,&quot;theme_color_indexes&quot;:[10,10,10,10,10,10]}"/>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UNIT_ISCONTENTSTITLE" val="0"/>
  <p:tag name="KSO_WM_UNIT_ISNUMDGMTITLE" val="0"/>
  <p:tag name="KSO_WM_UNIT_NOCLEAR" val="0"/>
  <p:tag name="KSO_WM_UNIT_VALUE" val="36"/>
  <p:tag name="KSO_WM_UNIT_TYPE" val="n_h_a"/>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949999988079071,&quot;colorType&quot;:1,&quot;foreColorIndex&quot;:5,&quot;pos&quot;:0.3700000047683716,&quot;transparency&quot;:0},{&quot;brightness&quot;:0.550000011920929,&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a*1_1_1"/>
  <p:tag name="KSO_WM_UNIT_INDEX" val="1_1_1"/>
  <p:tag name="KSO_WM_DIAGRAM_GROUP_CODE" val="n1-1"/>
  <p:tag name="KSO_WM_UNIT_PRESET_TEXT" val="添加标题"/>
  <p:tag name="KSO_WM_UNIT_FILL_TYPE" val="3"/>
  <p:tag name="KSO_WM_UNIT_TEXT_TYPE" val="1"/>
  <p:tag name="KSO_WM_DIAGRAM_USE_COLOR_VALUE" val="{&quot;color_scheme&quot;:1,&quot;theme_color_indexes&quot;:[10,10,10,10,10,10]}"/>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UNIT_TYPE" val="n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solidLine&quot;:{&quot;brightness&quot;:0,&quot;colorType&quot;:1,&quot;foreColorIndex&quot;:5,&quot;transparency&quot;:0.8500000238418579},&quot;type&quot;:1},&quot;shadow&quot;:{&quot;brightness&quot;:0,&quot;colorType&quot;:1,&quot;foreColorIndex&quot;:13,&quot;transparency&quot;:0.9100000262260437},&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4*n_h_i*1_1_3"/>
  <p:tag name="KSO_WM_UNIT_INDEX" val="1_1_3"/>
  <p:tag name="KSO_WM_DIAGRAM_GROUP_CODE" val="n1-1"/>
  <p:tag name="KSO_WM_UNIT_LINE_FORE_SCHEMECOLOR_INDEX" val="5"/>
  <p:tag name="KSO_WM_DIAGRAM_USE_COLOR_VALUE" val="{&quot;color_scheme&quot;:1,&quot;theme_color_indexes&quot;:[10,10,10,10,10,10]}"/>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4*n_h_h_i*1_2_2_1"/>
  <p:tag name="KSO_WM_UNIT_INDEX" val="1_2_2_1"/>
  <p:tag name="KSO_WM_DIAGRAM_GROUP_CODE" val="n1-1"/>
  <p:tag name="KSO_WM_DIAGRAM_USE_COLOR_VALUE" val="{&quot;color_scheme&quot;:1,&quot;theme_color_indexes&quot;:[10,10,10,10,10,10]}"/>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i*1_2_2_2"/>
  <p:tag name="KSO_WM_UNIT_INDEX" val="1_2_2_2"/>
  <p:tag name="KSO_WM_DIAGRAM_GROUP_CODE" val="n1-1"/>
  <p:tag name="KSO_WM_UNIT_FILL_TYPE" val="3"/>
  <p:tag name="KSO_WM_DIAGRAM_USE_COLOR_VALUE" val="{&quot;color_scheme&quot;:1,&quot;theme_color_indexes&quot;:[10,10,10,10,10,10]}"/>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4*n_h_h_i*1_2_4_1"/>
  <p:tag name="KSO_WM_UNIT_INDEX" val="1_2_4_1"/>
  <p:tag name="KSO_WM_DIAGRAM_GROUP_CODE" val="n1-1"/>
  <p:tag name="KSO_WM_DIAGRAM_USE_COLOR_VALUE" val="{&quot;color_scheme&quot;:1,&quot;theme_color_indexes&quot;:[10,10,10,10,10,10]}"/>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i*1_2_4_2"/>
  <p:tag name="KSO_WM_UNIT_INDEX" val="1_2_4_2"/>
  <p:tag name="KSO_WM_DIAGRAM_GROUP_CODE" val="n1-1"/>
  <p:tag name="KSO_WM_UNIT_FILL_TYPE" val="3"/>
  <p:tag name="KSO_WM_DIAGRAM_USE_COLOR_VALUE" val="{&quot;color_scheme&quot;:1,&quot;theme_color_indexes&quot;:[10,10,10,10,10,10]}"/>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4*n_h_h_i*1_2_3_1"/>
  <p:tag name="KSO_WM_UNIT_INDEX" val="1_2_3_1"/>
  <p:tag name="KSO_WM_DIAGRAM_GROUP_CODE" val="n1-1"/>
  <p:tag name="KSO_WM_DIAGRAM_USE_COLOR_VALUE" val="{&quot;color_scheme&quot;:1,&quot;theme_color_indexes&quot;:[10,10,10,10,10,10]}"/>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i*1_2_3_2"/>
  <p:tag name="KSO_WM_UNIT_INDEX" val="1_2_3_2"/>
  <p:tag name="KSO_WM_DIAGRAM_GROUP_CODE" val="n1-1"/>
  <p:tag name="KSO_WM_UNIT_FILL_TYPE" val="3"/>
  <p:tag name="KSO_WM_DIAGRAM_USE_COLOR_VALUE" val="{&quot;color_scheme&quot;:1,&quot;theme_color_indexes&quot;:[10,10,10,10,10,10]}"/>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4*n_h_h_i*1_2_1_1"/>
  <p:tag name="KSO_WM_UNIT_INDEX" val="1_2_1_1"/>
  <p:tag name="KSO_WM_DIAGRAM_GROUP_CODE" val="n1-1"/>
  <p:tag name="KSO_WM_DIAGRAM_USE_COLOR_VALUE" val="{&quot;color_scheme&quot;:1,&quot;theme_color_indexes&quot;:[10,10,10,10,10,10]}"/>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i*1_2_1_2"/>
  <p:tag name="KSO_WM_UNIT_INDEX" val="1_2_1_2"/>
  <p:tag name="KSO_WM_DIAGRAM_GROUP_CODE" val="n1-1"/>
  <p:tag name="KSO_WM_UNIT_FILL_TYPE" val="3"/>
  <p:tag name="KSO_WM_DIAGRAM_USE_COLOR_VALUE" val="{&quot;color_scheme&quot;:1,&quot;theme_color_indexes&quot;:[10,10,10,10,10,10]}"/>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4*n_h_h_i*1_2_5_1"/>
  <p:tag name="KSO_WM_UNIT_INDEX" val="1_2_5_1"/>
  <p:tag name="KSO_WM_DIAGRAM_GROUP_CODE" val="n1-1"/>
  <p:tag name="KSO_WM_DIAGRAM_USE_COLOR_VALUE" val="{&quot;color_scheme&quot;:1,&quot;theme_color_indexes&quot;:[10,10,10,10,10,10]}"/>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i*1_2_5_2"/>
  <p:tag name="KSO_WM_UNIT_INDEX" val="1_2_5_2"/>
  <p:tag name="KSO_WM_DIAGRAM_GROUP_CODE" val="n1-1"/>
  <p:tag name="KSO_WM_UNIT_FILL_TYPE" val="3"/>
  <p:tag name="KSO_WM_DIAGRAM_USE_COLOR_VALUE" val="{&quot;color_scheme&quot;:1,&quot;theme_color_indexes&quot;:[10,10,10,10,10,10]}"/>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UNIT_TYPE" val="n_h_i"/>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2,&quot;pos&quot;:0.5,&quot;rgb&quot;:&quot;#ffffff&quot;,&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4*n_h_i*1_1_4"/>
  <p:tag name="KSO_WM_UNIT_INDEX" val="1_1_4"/>
  <p:tag name="KSO_WM_DIAGRAM_GROUP_CODE" val="n1-1"/>
  <p:tag name="KSO_WM_DIAGRAM_USE_COLOR_VALUE" val="{&quot;color_scheme&quot;:1,&quot;theme_color_indexes&quot;:[10,10,10,10,10,10]}"/>
</p:tagLst>
</file>

<file path=ppt/tags/tag11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f*1_2_2_1"/>
  <p:tag name="KSO_WM_UNIT_INDEX" val="1_2_2_1"/>
  <p:tag name="KSO_WM_DIAGRAM_GROUP_CODE" val="n1-1"/>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theme_color_indexes&quot;:[10,10,10,10,10,10]}"/>
</p:tagLst>
</file>

<file path=ppt/tags/tag11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f*1_2_4_1"/>
  <p:tag name="KSO_WM_UNIT_INDEX" val="1_2_4_1"/>
  <p:tag name="KSO_WM_DIAGRAM_GROUP_CODE" val="n1-1"/>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theme_color_indexes&quot;:[10,10,10,10,10,10]}"/>
</p:tagLst>
</file>

<file path=ppt/tags/tag11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h_f*1_2_3_1"/>
  <p:tag name="KSO_WM_UNIT_INDEX" val="1_2_3_1"/>
  <p:tag name="KSO_WM_DIAGRAM_GROUP_CODE" val="n1-1"/>
  <p:tag name="KSO_WM_UNIT_PRESET_TEXT" val="单击此处输入你的智能图形项正文"/>
  <p:tag name="KSO_WM_UNIT_TEXT_FILL_FORE_SCHEMECOLOR_INDEX" val="1"/>
  <p:tag name="KSO_WM_UNIT_TEXT_FILL_TYPE" val="1"/>
  <p:tag name="KSO_WM_UNIT_TEXT_TYPE" val="1"/>
  <p:tag name="KSO_WM_DIAGRAM_USE_COLOR_VALUE" val="{&quot;color_scheme&quot;:1,&quot;theme_color_indexes&quot;:[10,10,10,10,10,10]}"/>
</p:tagLst>
</file>

<file path=ppt/tags/tag11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4*n_h_i*1_1_1"/>
  <p:tag name="KSO_WM_UNIT_INDEX" val="1_1_1"/>
  <p:tag name="KSO_WM_DIAGRAM_GROUP_CODE" val="n1-1"/>
  <p:tag name="KSO_WM_UNIT_FILL_TYPE" val="1"/>
  <p:tag name="KSO_WM_UNIT_FILL_FORE_SCHEMECOLOR_INDEX" val="5"/>
  <p:tag name="KSO_WM_UNIT_FILL_FORE_SCHEMECOLOR_INDEX_BRIGHTNESS" val="0.8"/>
  <p:tag name="KSO_WM_DIAGRAM_USE_COLOR_VALUE" val="{&quot;color_scheme&quot;:1,&quot;theme_color_indexes&quot;:[10,10,10,10,10,10]}"/>
</p:tagLst>
</file>

<file path=ppt/tags/tag11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92.5499969482422,&quot;left&quot;:28.65,&quot;top&quot;:72.15,&quot;width&quot;:926.25}"/>
  <p:tag name="KSO_WM_DIAGRAM_COLOR_MATCH_VALUE" val="{&quot;shape&quot;:{&quot;fill&quot;:{&quot;type&quot;:0},&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4*n_h_i*1_1_2"/>
  <p:tag name="KSO_WM_UNIT_INDEX" val="1_1_2"/>
  <p:tag name="KSO_WM_DIAGRAM_GROUP_CODE" val="n1-1"/>
  <p:tag name="KSO_WM_DIAGRAM_USE_COLOR_VALUE" val="{&quot;color_scheme&quot;:1,&quot;theme_color_indexes&quot;:[10,10,10,10,10,10]}"/>
</p:tagLst>
</file>

<file path=ppt/tags/tag1138.xml><?xml version="1.0" encoding="utf-8"?>
<p:tagLst xmlns:p="http://schemas.openxmlformats.org/presentationml/2006/main">
  <p:tag name="KSO_WM_DIAGRAM_VERSION" val="3"/>
  <p:tag name="KSO_WM_DIAGRAM_COLOR_TRICK" val="1"/>
  <p:tag name="KSO_WM_DIAGRAM_COLOR_TEXT_CAN_REMOVE" val="n"/>
  <p:tag name="KSO_WM_UNIT_VALUE" val="80*69"/>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0963"/>
  <p:tag name="KSO_WM_UNIT_LAYERLEVEL" val="1_1_1_1"/>
  <p:tag name="KSO_WM_TAG_VERSION" val="3.0"/>
  <p:tag name="KSO_WM_BEAUTIFY_FLAG" val="#wm#"/>
  <p:tag name="KSO_WM_DIAGRAM_MAX_ITEMCNT" val="6"/>
  <p:tag name="KSO_WM_DIAGRAM_MIN_ITEMCNT" val="2"/>
  <p:tag name="KSO_WM_DIAGRAM_VIRTUALLY_FRAME" val="{&quot;height&quot;:392.5499969482422,&quot;left&quot;:28.65,&quot;top&quot;:72.15,&quot;width&quot;:926.25}"/>
  <p:tag name="KSO_WM_UNIT_ID" val="diagram20230963_4*n_h_h_x*1_2_1_1"/>
  <p:tag name="KSO_WM_UNIT_INDEX" val="1_2_1_1"/>
  <p:tag name="KSO_WM_DIAGRAM_GROUP_CODE" val="n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VALUE" val="84*72"/>
  <p:tag name="KSO_WM_UNIT_TYPE" val="n_h_h_x"/>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BEAUTIFY_FLAG" val="#wm#"/>
  <p:tag name="KSO_WM_UNIT_ID" val="diagram20230963_4*n_h_h_x*1_2_2_1"/>
  <p:tag name="KSO_WM_UNIT_INDEX" val="1_2_2_1"/>
  <p:tag name="KSO_WM_DIAGRAM_GROUP_CODE" val="n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VALUE" val="76*78"/>
  <p:tag name="KSO_WM_UNIT_TYPE" val="n_h_h_x"/>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BEAUTIFY_FLAG" val="#wm#"/>
  <p:tag name="KSO_WM_UNIT_ID" val="diagram20230963_4*n_h_h_x*1_2_3_1"/>
  <p:tag name="KSO_WM_UNIT_INDEX" val="1_2_3_1"/>
  <p:tag name="KSO_WM_DIAGRAM_GROUP_CODE" val="n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VALUE" val="52*82"/>
  <p:tag name="KSO_WM_UNIT_TYPE" val="n_h_h_x"/>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BEAUTIFY_FLAG" val="#wm#"/>
  <p:tag name="KSO_WM_UNIT_ID" val="diagram20230963_4*n_h_h_x*1_2_4_1"/>
  <p:tag name="KSO_WM_UNIT_INDEX" val="1_2_4_1"/>
  <p:tag name="KSO_WM_DIAGRAM_GROUP_CODE" val="n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VALUE" val="65*71"/>
  <p:tag name="KSO_WM_UNIT_TYPE" val="n_h_h_x"/>
  <p:tag name="KSO_WM_DIAGRAM_VERSION" val="3"/>
  <p:tag name="KSO_WM_DIAGRAM_COLOR_TRICK" val="1"/>
  <p:tag name="KSO_WM_DIAGRAM_COLOR_TEXT_CAN_REMOVE" val="n"/>
  <p:tag name="KSO_WM_DIAGRAM_MAX_ITEMCNT" val="6"/>
  <p:tag name="KSO_WM_DIAGRAM_MIN_ITEMCNT" val="2"/>
  <p:tag name="KSO_WM_DIAGRAM_VIRTUALLY_FRAME" val="{&quot;height&quot;:392.5499969482422,&quot;left&quot;:28.65,&quot;top&quot;:72.15,&quot;width&quot;:926.25}"/>
  <p:tag name="KSO_WM_BEAUTIFY_FLAG" val="#wm#"/>
  <p:tag name="KSO_WM_UNIT_ID" val="diagram20230963_4*n_h_h_x*1_2_5_1"/>
  <p:tag name="KSO_WM_UNIT_INDEX" val="1_2_5_1"/>
  <p:tag name="KSO_WM_DIAGRAM_GROUP_CODE" val="n1-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4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03,331262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3_3"/>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theme_color_indexes&quot;:[10,10,10,10,10,10]}"/>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2_3"/>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theme_color_indexes&quot;:[10,10,10,10,10,10]}"/>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3"/>
  <p:tag name="KSO_WM_TEMPLATE_CATEGORY" val="diagram"/>
  <p:tag name="KSO_WM_TEMPLATE_INDEX" val="20233247"/>
  <p:tag name="KSO_WM_UNIT_LAYERLEVEL" val="1_1_1"/>
  <p:tag name="KSO_WM_TAG_VERSION" val="3.0"/>
  <p:tag name="KSO_WM_UNIT_TEXT_LAYER_COUNT" val="1"/>
  <p:tag name="KSO_WM_UNIT_NOCLEAR" val="0"/>
  <p:tag name="KSO_WM_UNIT_TYPE" val="l_h_i"/>
  <p:tag name="KSO_WM_UNIT_INDEX" val="1_1_3"/>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UNIT_TEXT_FILL_FORE_SCHEMECOLOR_INDEX" val="1"/>
  <p:tag name="KSO_WM_UNIT_TEXT_FILL_TYPE" val="1"/>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theme_color_indexes&quot;:[10,10,10,10,10,10]}"/>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3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UNIT_VALUE" val="143"/>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theme_color_indexes&quot;:[10,10,10,10,10,10]}"/>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2"/>
  <p:tag name="KSO_WM_TEMPLATE_CATEGORY" val="diagram"/>
  <p:tag name="KSO_WM_TEMPLATE_INDEX" val="20233247"/>
  <p:tag name="KSO_WM_UNIT_LAYERLEVEL" val="1_1_1"/>
  <p:tag name="KSO_WM_TAG_VERSION" val="3.0"/>
  <p:tag name="KSO_WM_UNIT_TYPE" val="l_h_i"/>
  <p:tag name="KSO_WM_UNIT_INDEX" val="1_3_2"/>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10,10,10,10,10,10]}"/>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3_1"/>
  <p:tag name="KSO_WM_TEMPLATE_CATEGORY" val="diagram"/>
  <p:tag name="KSO_WM_TEMPLATE_INDEX" val="20233247"/>
  <p:tag name="KSO_WM_UNIT_LAYERLEVEL" val="1_1_1"/>
  <p:tag name="KSO_WM_TAG_VERSION" val="3.0"/>
  <p:tag name="KSO_WM_UNIT_TYPE" val="l_h_i"/>
  <p:tag name="KSO_WM_UNIT_INDEX" val="1_3_1"/>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3_1"/>
  <p:tag name="KSO_WM_TEMPLATE_CATEGORY" val="diagram"/>
  <p:tag name="KSO_WM_TEMPLATE_INDEX" val="20233247"/>
  <p:tag name="KSO_WM_UNIT_LAYERLEVEL" val="1_1_1"/>
  <p:tag name="KSO_WM_TAG_VERSION" val="3.0"/>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2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UNIT_VALUE" val="143"/>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theme_color_indexes&quot;:[10,10,10,10,10,10]}"/>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2"/>
  <p:tag name="KSO_WM_TEMPLATE_CATEGORY" val="diagram"/>
  <p:tag name="KSO_WM_TEMPLATE_INDEX" val="20233247"/>
  <p:tag name="KSO_WM_UNIT_LAYERLEVEL" val="1_1_1"/>
  <p:tag name="KSO_WM_TAG_VERSION" val="3.0"/>
  <p:tag name="KSO_WM_UNIT_TYPE" val="l_h_i"/>
  <p:tag name="KSO_WM_UNIT_INDEX" val="1_2_2"/>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10,10,10,10,10,10]}"/>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2_1"/>
  <p:tag name="KSO_WM_TEMPLATE_CATEGORY" val="diagram"/>
  <p:tag name="KSO_WM_TEMPLATE_INDEX" val="20233247"/>
  <p:tag name="KSO_WM_UNIT_LAYERLEVEL" val="1_1_1"/>
  <p:tag name="KSO_WM_TAG_VERSION" val="3.0"/>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2_1"/>
  <p:tag name="KSO_WM_TEMPLATE_CATEGORY" val="diagram"/>
  <p:tag name="KSO_WM_TEMPLATE_INDEX" val="20233247"/>
  <p:tag name="KSO_WM_UNIT_LAYERLEVEL" val="1_1_1"/>
  <p:tag name="KSO_WM_TAG_VERSION" val="3.0"/>
  <p:tag name="KSO_WM_UNIT_TYPE" val="l_h_i"/>
  <p:tag name="KSO_WM_UNIT_INDEX" val="1_2_1"/>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f*1_1_1"/>
  <p:tag name="KSO_WM_TEMPLATE_CATEGORY" val="diagram"/>
  <p:tag name="KSO_WM_TEMPLATE_INDEX" val="20233247"/>
  <p:tag name="KSO_WM_UNIT_LAYERLEVEL" val="1_1_1"/>
  <p:tag name="KSO_WM_TAG_VERSION" val="3.0"/>
  <p:tag name="KSO_WM_UNIT_SUBTYPE" val="a"/>
  <p:tag name="KSO_WM_UNIT_TEXT_LAYER_COUNT" val="1"/>
  <p:tag name="KSO_WM_UNIT_NOCLEAR" val="0"/>
  <p:tag name="KSO_WM_UNIT_VALUE" val="143"/>
  <p:tag name="KSO_WM_UNIT_TYPE" val="l_h_f"/>
  <p:tag name="KSO_WM_UNIT_INDEX" val="1_1_1"/>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UNIT_TEXT_TYPE" val="1"/>
  <p:tag name="KSO_WM_DIAGRAM_MAX_ITEMCNT" val="4"/>
  <p:tag name="KSO_WM_DIAGRAM_MIN_ITEMCNT" val="2"/>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LINE_FORE_SCHEMECOLOR_INDEX" val="5"/>
  <p:tag name="KSO_WM_UNIT_TEXT_FILL_FORE_SCHEMECOLOR_INDEX" val="1"/>
  <p:tag name="KSO_WM_UNIT_TEXT_FILL_TYPE" val="1"/>
  <p:tag name="KSO_WM_DIAGRAM_USE_COLOR_VALUE" val="{&quot;color_scheme&quot;:1,&quot;theme_color_indexes&quot;:[10,10,10,10,10,10]}"/>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2"/>
  <p:tag name="KSO_WM_TEMPLATE_CATEGORY" val="diagram"/>
  <p:tag name="KSO_WM_TEMPLATE_INDEX" val="20233247"/>
  <p:tag name="KSO_WM_UNIT_LAYERLEVEL" val="1_1_1"/>
  <p:tag name="KSO_WM_TAG_VERSION" val="3.0"/>
  <p:tag name="KSO_WM_UNIT_TYPE" val="l_h_i"/>
  <p:tag name="KSO_WM_UNIT_INDEX" val="1_1_2"/>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10,10,10,10,10,10]}"/>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x*1_1_1"/>
  <p:tag name="KSO_WM_TEMPLATE_CATEGORY" val="diagram"/>
  <p:tag name="KSO_WM_TEMPLATE_INDEX" val="20233247"/>
  <p:tag name="KSO_WM_UNIT_LAYERLEVEL" val="1_1_1"/>
  <p:tag name="KSO_WM_TAG_VERSION" val="3.0"/>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247_2*l_h_i*1_1_1"/>
  <p:tag name="KSO_WM_TEMPLATE_CATEGORY" val="diagram"/>
  <p:tag name="KSO_WM_TEMPLATE_INDEX" val="20233247"/>
  <p:tag name="KSO_WM_UNIT_LAYERLEVEL" val="1_1_1"/>
  <p:tag name="KSO_WM_TAG_VERSION" val="3.0"/>
  <p:tag name="KSO_WM_UNIT_TYPE" val="l_h_i"/>
  <p:tag name="KSO_WM_UNIT_INDEX" val="1_1_1"/>
  <p:tag name="KSO_WM_DIAGRAM_GROUP_CODE" val="l1-1"/>
  <p:tag name="KSO_WM_DIAGRAM_VERSION" val="3"/>
  <p:tag name="KSO_WM_DIAGRAM_COLOR_TRICK" val="1"/>
  <p:tag name="KSO_WM_DIAGRAM_COLOR_TEXT_CAN_REMOVE" val="n"/>
  <p:tag name="KSO_WM_DIAGRAM_VIRTUALLY_FRAME" val="{&quot;height&quot;:343,&quot;left&quot;:56.875,&quot;top&quot;:93.7,&quot;width&quot;:846.25}"/>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115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6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03,3312621,3322421]}"/>
</p:tagLst>
</file>

<file path=ppt/tags/tag11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2"/>
  <p:tag name="KSO_WM_UNIT_ID" val="diagram20234454_1*q_h_i*1_2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4_2"/>
  <p:tag name="KSO_WM_UNIT_ID" val="diagram20234454_1*q_h_i*1_4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2"/>
  <p:tag name="KSO_WM_UNIT_ID" val="diagram20234454_1*q_h_i*1_3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2"/>
  <p:tag name="KSO_WM_UNIT_ID" val="diagram20234454_1*q_h_i*1_1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1"/>
  <p:tag name="KSO_WM_UNIT_ID" val="diagram20234454_1*q_h_i*1_1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1"/>
  <p:tag name="KSO_WM_UNIT_ID" val="diagram20234454_1*q_h_i*1_2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168.xml><?xml version="1.0" encoding="utf-8"?>
<p:tagLst xmlns:p="http://schemas.openxmlformats.org/presentationml/2006/main">
  <p:tag name="KSO_WM_UNIT_VALUE" val="69*73"/>
  <p:tag name="KSO_WM_UNIT_HIGHLIGHT" val="0"/>
  <p:tag name="KSO_WM_UNIT_COMPATIBLE" val="0"/>
  <p:tag name="KSO_WM_UNIT_DIAGRAM_ISNUMVISUAL" val="0"/>
  <p:tag name="KSO_WM_UNIT_DIAGRAM_ISREFERUNIT" val="0"/>
  <p:tag name="KSO_WM_UNIT_TYPE" val="q_h_x"/>
  <p:tag name="KSO_WM_UNIT_INDEX" val="1_1_1"/>
  <p:tag name="KSO_WM_UNIT_ID" val="diagram20234454_1*q_h_x*1_1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4_1"/>
  <p:tag name="KSO_WM_UNIT_ID" val="diagram20234454_1*q_h_i*1_4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1"/>
  <p:tag name="KSO_WM_UNIT_ID" val="diagram20234454_1*q_h_i*1_3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11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4454_1*q_h_f*1_1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72.xml><?xml version="1.0" encoding="utf-8"?>
<p:tagLst xmlns:p="http://schemas.openxmlformats.org/presentationml/2006/main">
  <p:tag name="KSO_WM_UNIT_VALUE" val="63*73"/>
  <p:tag name="KSO_WM_UNIT_HIGHLIGHT" val="0"/>
  <p:tag name="KSO_WM_UNIT_COMPATIBLE" val="0"/>
  <p:tag name="KSO_WM_UNIT_DIAGRAM_ISNUMVISUAL" val="0"/>
  <p:tag name="KSO_WM_UNIT_DIAGRAM_ISREFERUNIT" val="0"/>
  <p:tag name="KSO_WM_UNIT_TYPE" val="q_h_x"/>
  <p:tag name="KSO_WM_UNIT_INDEX" val="1_2_1"/>
  <p:tag name="KSO_WM_UNIT_ID" val="diagram20234454_1*q_h_x*1_2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4_1"/>
  <p:tag name="KSO_WM_UNIT_ID" val="diagram20234454_1*q_h_f*1_4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4454_1*q_h_f*1_2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4454_1*q_h_f*1_3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176.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UNIT_TYPE" val="q_h_x"/>
  <p:tag name="KSO_WM_UNIT_INDEX" val="1_3_1"/>
  <p:tag name="KSO_WM_UNIT_ID" val="diagram20234454_1*q_h_x*1_3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77.xml><?xml version="1.0" encoding="utf-8"?>
<p:tagLst xmlns:p="http://schemas.openxmlformats.org/presentationml/2006/main">
  <p:tag name="KSO_WM_UNIT_VALUE" val="59*73"/>
  <p:tag name="KSO_WM_UNIT_HIGHLIGHT" val="0"/>
  <p:tag name="KSO_WM_UNIT_COMPATIBLE" val="0"/>
  <p:tag name="KSO_WM_UNIT_DIAGRAM_ISNUMVISUAL" val="0"/>
  <p:tag name="KSO_WM_UNIT_DIAGRAM_ISREFERUNIT" val="0"/>
  <p:tag name="KSO_WM_UNIT_TYPE" val="q_h_x"/>
  <p:tag name="KSO_WM_UNIT_INDEX" val="1_4_1"/>
  <p:tag name="KSO_WM_UNIT_ID" val="diagram20234454_1*q_h_x*1_4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3.85,&quot;left&quot;:82.35,&quot;top&quot;:120.55,&quot;width&quot;:83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17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03,3312621,3325458]}"/>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2"/>
  <p:tag name="KSO_WM_UNIT_ID" val="diagram20234454_1*q_h_i*1_2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theme_color_indexes&quot;:[10,10,10,10,10,10]}"/>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4_2"/>
  <p:tag name="KSO_WM_UNIT_ID" val="diagram20234454_1*q_h_i*1_4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10,10,10,10,10,10]}"/>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2"/>
  <p:tag name="KSO_WM_UNIT_ID" val="diagram20234454_1*q_h_i*1_3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theme_color_indexes&quot;:[10,10,10,10,10,10]}"/>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2"/>
  <p:tag name="KSO_WM_UNIT_ID" val="diagram20234454_1*q_h_i*1_1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1"/>
  <p:tag name="KSO_WM_UNIT_ID" val="diagram20234454_1*q_h_i*1_1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10,10,10,10,10,10]}"/>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1"/>
  <p:tag name="KSO_WM_UNIT_ID" val="diagram20234454_1*q_h_i*1_2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10,10,10,10,10,10]}"/>
</p:tagLst>
</file>

<file path=ppt/tags/tag1185.xml><?xml version="1.0" encoding="utf-8"?>
<p:tagLst xmlns:p="http://schemas.openxmlformats.org/presentationml/2006/main">
  <p:tag name="KSO_WM_UNIT_VALUE" val="69*73"/>
  <p:tag name="KSO_WM_UNIT_HIGHLIGHT" val="0"/>
  <p:tag name="KSO_WM_UNIT_COMPATIBLE" val="0"/>
  <p:tag name="KSO_WM_UNIT_DIAGRAM_ISNUMVISUAL" val="0"/>
  <p:tag name="KSO_WM_UNIT_DIAGRAM_ISREFERUNIT" val="0"/>
  <p:tag name="KSO_WM_UNIT_TYPE" val="q_h_x"/>
  <p:tag name="KSO_WM_UNIT_INDEX" val="1_1_1"/>
  <p:tag name="KSO_WM_UNIT_ID" val="diagram20234454_1*q_h_x*1_1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4_1"/>
  <p:tag name="KSO_WM_UNIT_ID" val="diagram20234454_1*q_h_i*1_4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10,10,10,10,10,10]}"/>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1"/>
  <p:tag name="KSO_WM_UNIT_ID" val="diagram20234454_1*q_h_i*1_3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10,10,10,10,10,10]}"/>
</p:tagLst>
</file>

<file path=ppt/tags/tag11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4454_1*q_h_f*1_1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189.xml><?xml version="1.0" encoding="utf-8"?>
<p:tagLst xmlns:p="http://schemas.openxmlformats.org/presentationml/2006/main">
  <p:tag name="KSO_WM_UNIT_VALUE" val="63*73"/>
  <p:tag name="KSO_WM_UNIT_HIGHLIGHT" val="0"/>
  <p:tag name="KSO_WM_UNIT_COMPATIBLE" val="0"/>
  <p:tag name="KSO_WM_UNIT_DIAGRAM_ISNUMVISUAL" val="0"/>
  <p:tag name="KSO_WM_UNIT_DIAGRAM_ISREFERUNIT" val="0"/>
  <p:tag name="KSO_WM_UNIT_TYPE" val="q_h_x"/>
  <p:tag name="KSO_WM_UNIT_INDEX" val="1_2_1"/>
  <p:tag name="KSO_WM_UNIT_ID" val="diagram20234454_1*q_h_x*1_2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4_1"/>
  <p:tag name="KSO_WM_UNIT_ID" val="diagram20234454_1*q_h_f*1_4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1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4454_1*q_h_f*1_2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1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4454_1*q_h_f*1_3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193.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UNIT_TYPE" val="q_h_x"/>
  <p:tag name="KSO_WM_UNIT_INDEX" val="1_3_1"/>
  <p:tag name="KSO_WM_UNIT_ID" val="diagram20234454_1*q_h_x*1_3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94.xml><?xml version="1.0" encoding="utf-8"?>
<p:tagLst xmlns:p="http://schemas.openxmlformats.org/presentationml/2006/main">
  <p:tag name="KSO_WM_UNIT_VALUE" val="59*73"/>
  <p:tag name="KSO_WM_UNIT_HIGHLIGHT" val="0"/>
  <p:tag name="KSO_WM_UNIT_COMPATIBLE" val="0"/>
  <p:tag name="KSO_WM_UNIT_DIAGRAM_ISNUMVISUAL" val="0"/>
  <p:tag name="KSO_WM_UNIT_DIAGRAM_ISREFERUNIT" val="0"/>
  <p:tag name="KSO_WM_UNIT_TYPE" val="q_h_x"/>
  <p:tag name="KSO_WM_UNIT_INDEX" val="1_4_1"/>
  <p:tag name="KSO_WM_UNIT_ID" val="diagram20234454_1*q_h_x*1_4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285.95,&quot;left&quot;:81.85,&quot;top&quot;:120.55,&quot;width&quot;:85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19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03,3312621,3325458]}"/>
</p:tagLst>
</file>

<file path=ppt/tags/tag119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1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62725690\&quot;,\&quot;product_name\&quot;:\&quot;\&quot;,\&quot;intention_code\&quot;:\&quot;\&quot;}&quot;}*gallery_gallery_ai_v2.1.6_ONLINE*39e238e109df69f954adfa2daa8c566b-slide-0"/>
  <p:tag name="KSO_WM_UNIT_LINE_FILL_TYPE" val="2"/>
  <p:tag name="KSO_WM_UNIT_USESOURCEFORMAT_APPLY" val="1"/>
  <p:tag name="KSO_WM_DIAGRAM_USE_COLOR_VALUE" val="{&quot;color_scheme&quot;:1,&quot;theme_color_indexes&quot;:[8,9,8,9,8,9]}"/>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2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53974436\&quot;,\&quot;product_name\&quot;:\&quot;\&quot;,\&quot;intention_code\&quot;:\&quot;\&quot;}&quot;}*gallery_gallery_ai_v2.1.6_ONLINE*39e238e109df69f954adfa2daa8c566b-slide-0"/>
  <p:tag name="KSO_WM_UNIT_LINE_FILL_TYPE" val="2"/>
  <p:tag name="KSO_WM_UNIT_USESOURCEFORMAT_APPLY" val="1"/>
  <p:tag name="KSO_WM_DIAGRAM_USE_COLOR_VALUE" val="{&quot;color_scheme&quot;:1,&quot;theme_color_indexes&quot;:[8,9,8,9,8,9]}"/>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3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67862034\&quot;,\&quot;product_name\&quot;:\&quot;\&quot;,\&quot;intention_code\&quot;:\&quot;\&quot;}&quot;}*gallery_gallery_ai_v2.1.6_ONLINE*39e238e109df69f954adfa2daa8c566b-slide-0"/>
  <p:tag name="KSO_WM_UNIT_LINE_FILL_TYPE" val="2"/>
  <p:tag name="KSO_WM_UNIT_USESOURCEFORMAT_APPLY" val="1"/>
  <p:tag name="KSO_WM_DIAGRAM_USE_COLOR_VALUE" val="{&quot;color_scheme&quot;:1,&quot;theme_color_indexes&quot;:[8,9,8,9,8,9]}"/>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4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914679304\&quot;,\&quot;product_name\&quot;:\&quot;\&quot;,\&quot;intention_code\&quot;:\&quot;\&quot;}&quot;}*gallery_gallery_ai_v2.1.6_ONLINE*39e238e109df69f954adfa2daa8c566b-slide-0"/>
  <p:tag name="KSO_WM_UNIT_LINE_FILL_TYPE" val="2"/>
  <p:tag name="KSO_WM_UNIT_USESOURCEFORMAT_APPLY" val="1"/>
  <p:tag name="KSO_WM_DIAGRAM_USE_COLOR_VALUE" val="{&quot;color_scheme&quot;:1,&quot;theme_color_indexes&quot;:[8,9,8,9,8,9]}"/>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5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5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9"/>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46334977\&quot;,\&quot;product_name\&quot;:\&quot;\&quot;,\&quot;intention_code\&quot;:\&quot;\&quot;}&quot;}*gallery_gallery_ai_v2.1.6_ONLINE*39e238e109df69f954adfa2daa8c566b-slide-0"/>
  <p:tag name="KSO_WM_UNIT_LINE_FILL_TYPE" val="2"/>
  <p:tag name="KSO_WM_UNIT_USESOURCEFORMAT_APPLY" val="1"/>
  <p:tag name="KSO_WM_DIAGRAM_USE_COLOR_VALUE" val="{&quot;color_scheme&quot;:1,&quot;theme_color_indexes&quot;:[8,9,8,9,8,9]}"/>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5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5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27.2800087050069,&quot;top&quot;:103.99999999999997,&quot;width&quot;:74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21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1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1216.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1217.xml><?xml version="1.0" encoding="utf-8"?>
<p:tagLst xmlns:p="http://schemas.openxmlformats.org/presentationml/2006/main">
  <p:tag name="COMMONDATA" val="eyJoZGlkIjoiMGVmOGUyMWZjODhjZTJlZjIzZGY0ZmZjMDg0YmUwNjIifQ=="/>
  <p:tag name="KSO_WPP_MARK_KEY" val="2714d2c7-9e65-45e2-b3f8-9b64eec4850b"/>
  <p:tag name="resource_record_key" val="{&quot;65&quot;:[20226887],&quot;70&quot;:[3404630,3405807,3325394,3428855,3426328,3318990,3312306,3314201,3322005,3333577,3322027,3314191,3318303,3323403,3312621,3322421,3325458]}"/>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1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1"/>
  <p:tag name="KSO_WM_UNIT_FILL_FORE_SCHEMECOLOR_INDEX" val="5"/>
  <p:tag name="KSO_WM_UNIT_FILL_FORE_SCHEMECOLOR_INDEX_BRIGHTNESS" val="0.6"/>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1_2"/>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a*1_1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PRESET_TEXT" val="单击此处添加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f*1_1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1_1"/>
  <p:tag name="KSO_WM_UNIT_PRESET_TEXT" val="单击此处添加文本，文字是您思想的提炼，为了最终演示发布的良好效果，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4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1"/>
  <p:tag name="KSO_WM_UNIT_FILL_FORE_SCHEMECOLOR_INDEX" val="5"/>
  <p:tag name="KSO_WM_UNIT_FILL_FORE_SCHEMECOLOR_INDEX_BRIGHTNESS" val="0.6"/>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4_2"/>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a*1_4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4_1"/>
  <p:tag name="KSO_WM_UNIT_PRESET_TEXT" val="单击此处添加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f*1_4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4_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2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1"/>
  <p:tag name="KSO_WM_UNIT_FILL_FORE_SCHEMECOLOR_INDEX" val="5"/>
  <p:tag name="KSO_WM_UNIT_FILL_FORE_SCHEMECOLOR_INDEX_BRIGHTNESS" val="0.6"/>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2_2"/>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a*1_2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PRESET_TEXT" val="单击此处添加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f*1_2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2_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3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1"/>
  <p:tag name="KSO_WM_UNIT_FILL_FORE_SCHEMECOLOR_INDEX" val="5"/>
  <p:tag name="KSO_WM_UNIT_FILL_FORE_SCHEMECOLOR_INDEX_BRIGHTNESS" val="0.6"/>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3_2"/>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a*1_3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PRESET_TEXT" val="单击此处添加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f*1_3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3_1"/>
  <p:tag name="KSO_WM_UNIT_PRESET_TEXT" val="单击此处添加文本，文字是您思想的提炼，为了最终演示发布的良好效果，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4"/>
  <p:tag name="KSO_WM_DIAGRAM_MIN_ITEMCNT" val="2"/>
  <p:tag name="KSO_WM_DIAGRAM_VIRTUALLY_FRAME" val="{&quot;height&quot;:419.5256399262804,&quot;left&quot;:118.45,&quot;top&quot;:97.15000610351562,&quot;width&quot;:682.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
</p:tagLst>
</file>

<file path=ppt/tags/tag8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1779527559055,&quot;left&quot;:83.13535433070865,&quot;top&quot;:99.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1779527559055,&quot;left&quot;:83.13535433070865,&quot;top&quot;:99.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34.xml><?xml version="1.0" encoding="utf-8"?>
<p:tagLst xmlns:p="http://schemas.openxmlformats.org/presentationml/2006/main">
  <p:tag name="KSO_WM_DIAGRAM_VIRTUALLY_FRAME" val="{&quot;height&quot;:419.1779527559055,&quot;left&quot;:83.13535433070865,&quot;top&quot;:99.6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WPSDZDB20250716356\&quot;,\&quot;product_name\&quot;:\&quot;\&quot;,\&quot;intention_code\&quot;:\&quot;\&quot;}&quot;}*gallery_special_0_ai_v2.1.6_ONLINE*0e3768ec5ad12efc51f3c533270ef586-slide-0"/>
  <p:tag name="KSO_WM_UNIT_LINE_FILL_TYPE" val="2"/>
  <p:tag name="KSO_WM_UNIT_USESOURCEFORMAT_APPLY" val="1"/>
</p:tagLst>
</file>

<file path=ppt/tags/tag835.xml><?xml version="1.0" encoding="utf-8"?>
<p:tagLst xmlns:p="http://schemas.openxmlformats.org/presentationml/2006/main">
  <p:tag name="KSO_WM_DIAGRAM_VIRTUALLY_FRAME" val="{&quot;height&quot;:419.1779527559055,&quot;left&quot;:83.13535433070865,&quot;top&quot;:99.6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36.xml><?xml version="1.0" encoding="utf-8"?>
<p:tagLst xmlns:p="http://schemas.openxmlformats.org/presentationml/2006/main">
  <p:tag name="KSO_WM_DIAGRAM_VIRTUALLY_FRAME" val="{&quot;height&quot;:419.1779527559055,&quot;left&quot;:83.13535433070865,&quot;top&quot;:99.6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14963003\&quot;,\&quot;product_name\&quot;:\&quot;\&quot;,\&quot;intention_code\&quot;:\&quot;\&quot;}&quot;}*gallery_gallery_ai_v2.1.6_ONLINE*0e3768ec5ad12efc51f3c533270ef586-slide-0"/>
  <p:tag name="KSO_WM_UNIT_LINE_FILL_TYPE" val="2"/>
  <p:tag name="KSO_WM_UNIT_USESOURCEFORMAT_APPLY" val="1"/>
</p:tagLst>
</file>

<file path=ppt/tags/tag837.xml><?xml version="1.0" encoding="utf-8"?>
<p:tagLst xmlns:p="http://schemas.openxmlformats.org/presentationml/2006/main">
  <p:tag name="KSO_WM_DIAGRAM_VIRTUALLY_FRAME" val="{&quot;height&quot;:419.1779527559055,&quot;left&quot;:83.13535433070865,&quot;top&quot;:99.6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1779527559055,&quot;left&quot;:83.13535433070865,&quot;top&quot;:99.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1779527559055,&quot;left&quot;:83.13535433070865,&quot;top&quot;:99.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DIAGRAM_VIRTUALLY_FRAME" val="{&quot;height&quot;:419.1779527559055,&quot;left&quot;:83.13535433070865,&quot;top&quot;:99.6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683300246\&quot;,\&quot;product_name\&quot;:\&quot;\&quot;,\&quot;intention_code\&quot;:\&quot;\&quot;}&quot;}*gallery_gallery_ai_v2.1.6_ONLINE*0e3768ec5ad12efc51f3c533270ef586-slide-0"/>
  <p:tag name="KSO_WM_UNIT_LINE_FILL_TYPE" val="2"/>
  <p:tag name="KSO_WM_UNIT_USESOURCEFORMAT_APPLY" val="1"/>
</p:tagLst>
</file>

<file path=ppt/tags/tag841.xml><?xml version="1.0" encoding="utf-8"?>
<p:tagLst xmlns:p="http://schemas.openxmlformats.org/presentationml/2006/main">
  <p:tag name="KSO_WM_DIAGRAM_VIRTUALLY_FRAME" val="{&quot;height&quot;:419.1779527559055,&quot;left&quot;:83.13535433070865,&quot;top&quot;:99.6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1779527559055,&quot;left&quot;:83.13535433070865,&quot;top&quot;:99.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1779527559055,&quot;left&quot;:83.13535433070865,&quot;top&quot;:99.6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4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38_2*l_h_i*1_1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10,10,10,10,10,10]}"/>
</p:tagLst>
</file>

<file path=ppt/tags/tag8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38_2*l_h_a*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10,10,10,10,10,10]}"/>
</p:tagLst>
</file>

<file path=ppt/tags/tag8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38_2*l_h_f*1_1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10,10,10,10,10,10]}"/>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38_2*l_h_i*1_1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10,10,10,10,10,1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38_2*l_h_i*1_2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10,10,10,10,10,10]}"/>
</p:tagLst>
</file>

<file path=ppt/tags/tag8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38_2*l_h_f*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10,10,10,10,10,10]}"/>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38_2*l_h_i*1_2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10,10,10,10,10,10]}"/>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38_2*l_h_i*1_3_2"/>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gradient&quot;:[{&quot;brightness&quot;:0.949999988079071,&quot;colorType&quot;:1,&quot;foreColorIndex&quot;:5,&quot;pos&quot;:0,&quot;transparency&quot;:1},{&quot;brightness&quot;:0.800000011920929,&quot;colorType&quot;:1,&quot;foreColorIndex&quot;:5,&quot;pos&quot;:1,&quot;transparency&quot;:0.800000011920929}],&quot;type&quot;:3},&quot;glow&quot;:{&quot;colorType&quot;:0},&quot;line&quot;:{&quot;gradient&quot;:[{&quot;brightness&quot;:0.800000011920929,&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10,10,10,10,10,10]}"/>
</p:tagLst>
</file>

<file path=ppt/tags/tag8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38_2*l_h_f*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10,10,10,10,10,10]}"/>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38_2*l_h_i*1_3_1"/>
  <p:tag name="KSO_WM_TEMPLATE_CATEGORY" val="diagram"/>
  <p:tag name="KSO_WM_TEMPLATE_INDEX" val="20231638"/>
  <p:tag name="KSO_WM_UNIT_LAYERLEVEL" val="1_1_1"/>
  <p:tag name="KSO_WM_TAG_VERSION" val="3.0"/>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299999713897705,&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DIAGRAM_USE_COLOR_VALUE" val="{&quot;color_scheme&quot;:1,&quot;color_type&quot;:1,&quot;theme_color_indexes&quot;:[10,10,10,10,10,10]}"/>
</p:tagLst>
</file>

<file path=ppt/tags/tag8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38_2*l_h_a*1_2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10,10,10,10,10,10]}"/>
</p:tagLst>
</file>

<file path=ppt/tags/tag8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38_2*l_h_a*1_3_1"/>
  <p:tag name="KSO_WM_TEMPLATE_CATEGORY" val="diagram"/>
  <p:tag name="KSO_WM_TEMPLATE_INDEX" val="20231638"/>
  <p:tag name="KSO_WM_UNIT_LAYERLEVEL" val="1_1_1"/>
  <p:tag name="KSO_WM_TAG_VERSION" val="3.0"/>
  <p:tag name="KSO_WM_DIAGRAM_GROUP_CODE" val="l1-1"/>
  <p:tag name="KSO_WM_DIAGRAM_MAX_ITEMCNT" val="3"/>
  <p:tag name="KSO_WM_DIAGRAM_MIN_ITEMCNT" val="2"/>
  <p:tag name="KSO_WM_DIAGRAM_VIRTUALLY_FRAME" val="{&quot;height&quot;:387.2001153612512,&quot;left&quot;:52.94998779296875,&quot;top&quot;:104.69996337890625,&quot;width&quot;:850.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10;添加标题"/>
  <p:tag name="KSO_WM_UNIT_TEXT_FILL_FORE_SCHEMECOLOR_INDEX" val="1"/>
  <p:tag name="KSO_WM_UNIT_TEXT_FILL_TYPE" val="1"/>
  <p:tag name="KSO_WM_DIAGRAM_USE_COLOR_VALUE" val="{&quot;color_scheme&quot;:1,&quot;color_type&quot;:1,&quot;theme_color_indexes&quot;:[10,10,10,10,10,10]}"/>
</p:tagLst>
</file>

<file path=ppt/tags/tag858.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
</p:tagLst>
</file>

<file path=ppt/tags/tag859.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0936_1*l_i*1_1"/>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8"/>
  <p:tag name="KSO_WM_DIAGRAM_USE_COLOR_VALUE" val="{&quot;color_scheme&quot;:1,&quot;theme_color_indexes&quot;:[10,10,10,10,10,1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0936_1*l_i*1_2"/>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gradient&quot;:[{&quot;brightness&quot;:0.4000000059604645,&quot;colorType&quot;:1,&quot;foreColorIndex&quot;:5,&quot;pos&quot;:0.20000000298023224,&quot;transparency&quot;:0},{&quot;brightness&quot;:0,&quot;colorType&quot;:1,&quot;foreColorIndex&quot;:5,&quot;pos&quot;:0.790000021457672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DIAGRAM_USE_COLOR_VALUE" val="{&quot;color_scheme&quot;:1,&quot;theme_color_indexes&quot;:[10,10,10,10,10,10]}"/>
</p:tagLst>
</file>

<file path=ppt/tags/tag861.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0936_1*l_i*1_3"/>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8"/>
  <p:tag name="KSO_WM_DIAGRAM_USE_COLOR_VALUE" val="{&quot;color_scheme&quot;:1,&quot;theme_color_indexes&quot;:[10,10,10,10,10,10]}"/>
</p:tagLst>
</file>

<file path=ppt/tags/tag862.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0936_1*l_i*1_4"/>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gradient&quot;:[{&quot;brightness&quot;:0.4000000059604645,&quot;colorType&quot;:1,&quot;foreColorIndex&quot;:5,&quot;pos&quot;:0.20000000298023224,&quot;transparency&quot;:0},{&quot;brightness&quot;:0,&quot;colorType&quot;:1,&quot;foreColorIndex&quot;:5,&quot;pos&quot;:0.790000021457672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DIAGRAM_USE_COLOR_VALUE" val="{&quot;color_scheme&quot;:1,&quot;theme_color_indexes&quot;:[10,10,10,10,10,10]}"/>
</p:tagLst>
</file>

<file path=ppt/tags/tag863.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36_1*l_h_i*1_1_2"/>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2,&quot;rgb&quot;:&quot;#ffffff&quot;,&quot;transparency&quot;:0.55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864.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36_1*l_h_i*1_1_1"/>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gradient&quot;:[{&quot;brightness&quot;:0.25,&quot;colorType&quot;:1,&quot;foreColorIndex&quot;:5,&quot;pos&quot;:1,&quot;transparency&quot;:0},{&quot;brightness&quot;:0.800000011920929,&quot;colorType&quot;:1,&quot;foreColorIndex&quot;:5,&quot;pos&quot;:0,&quot;transparency&quot;:0},{&quot;brightness&quot;:0.10000000149011612,&quot;colorType&quot;:1,&quot;foreColorIndex&quot;:5,&quot;pos&quot;:0,&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DIAGRAM_USE_COLOR_VALUE" val="{&quot;color_scheme&quot;:1,&quot;theme_color_indexes&quot;:[10,10,10,10,10,10]}"/>
</p:tagLst>
</file>

<file path=ppt/tags/tag865.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30936_1*l_i*1_5"/>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8"/>
  <p:tag name="KSO_WM_DIAGRAM_USE_COLOR_VALUE" val="{&quot;color_scheme&quot;:1,&quot;theme_color_indexes&quot;:[10,10,10,10,10,10]}"/>
</p:tagLst>
</file>

<file path=ppt/tags/tag866.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30936_1*l_i*1_6"/>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gradient&quot;:[{&quot;brightness&quot;:0.4000000059604645,&quot;colorType&quot;:1,&quot;foreColorIndex&quot;:5,&quot;pos&quot;:0.20000000298023224,&quot;transparency&quot;:0},{&quot;brightness&quot;:0,&quot;colorType&quot;:1,&quot;foreColorIndex&quot;:5,&quot;pos&quot;:0.7900000214576721,&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DIAGRAM_USE_COLOR_VALUE" val="{&quot;color_scheme&quot;:1,&quot;theme_color_indexes&quot;:[10,10,10,10,10,10]}"/>
</p:tagLst>
</file>

<file path=ppt/tags/tag867.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30936_1*l_i*1_7"/>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8"/>
  <p:tag name="KSO_WM_DIAGRAM_USE_COLOR_VALUE" val="{&quot;color_scheme&quot;:1,&quot;theme_color_indexes&quot;:[10,10,10,10,10,10]}"/>
</p:tagLst>
</file>

<file path=ppt/tags/tag868.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30936_1*l_i*1_8"/>
  <p:tag name="KSO_WM_TEMPLATE_CATEGORY" val="diagram"/>
  <p:tag name="KSO_WM_TEMPLATE_INDEX" val="20230936"/>
  <p:tag name="KSO_WM_UNIT_LAYERLEVEL" val="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gradient&quot;:[{&quot;brightness&quot;:0.4000000059604645,&quot;colorType&quot;:1,&quot;foreColorIndex&quot;:5,&quot;pos&quot;:0.15000000596046448,&quot;transparency&quot;:0},{&quot;brightness&quot;:0.4000000059604645,&quot;colorType&quot;:1,&quot;foreColorIndex&quot;:5,&quot;pos&quot;:0.8500000238418579,&quot;transparency&quot;:0},{&quot;brightness&quot;:0.20000000298023224,&quot;colorType&quot;:1,&quot;foreColorIndex&quot;:5,&quot;pos&quot;:0.6000000238418579,&quot;transparency&quot;:0},{&quot;brightness&quot;:0.15000000596046448,&quot;colorType&quot;:1,&quot;foreColorIndex&quot;:5,&quot;pos&quot;:0.44999998807907104,&quot;transparency&quot;:0}],&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DIAGRAM_USE_COLOR_VALUE" val="{&quot;color_scheme&quot;:1,&quot;theme_color_indexes&quot;:[10,10,10,10,10,10]}"/>
</p:tagLst>
</file>

<file path=ppt/tags/tag869.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36_1*l_h_i*1_2_2"/>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2,&quot;rgb&quot;:&quot;#ffffff&quot;,&quot;transparency&quot;:0.55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36_1*l_h_i*1_2_1"/>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gradient&quot;:[{&quot;brightness&quot;:0.25,&quot;colorType&quot;:1,&quot;foreColorIndex&quot;:5,&quot;pos&quot;:1,&quot;transparency&quot;:0},{&quot;brightness&quot;:0.800000011920929,&quot;colorType&quot;:1,&quot;foreColorIndex&quot;:5,&quot;pos&quot;:0,&quot;transparency&quot;:0},{&quot;brightness&quot;:0.10000000149011612,&quot;colorType&quot;:1,&quot;foreColorIndex&quot;:5,&quot;pos&quot;:0,&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DIAGRAM_USE_COLOR_VALUE" val="{&quot;color_scheme&quot;:1,&quot;theme_color_indexes&quot;:[10,10,10,10,10,10]}"/>
</p:tagLst>
</file>

<file path=ppt/tags/tag871.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0936_1*l_h_i*1_4_2"/>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2,&quot;rgb&quot;:&quot;#ffffff&quot;,&quot;transparency&quot;:0.55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872.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0936_1*l_h_i*1_4_1"/>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gradient&quot;:[{&quot;brightness&quot;:0.25,&quot;colorType&quot;:1,&quot;foreColorIndex&quot;:5,&quot;pos&quot;:1,&quot;transparency&quot;:0},{&quot;brightness&quot;:0.800000011920929,&quot;colorType&quot;:1,&quot;foreColorIndex&quot;:5,&quot;pos&quot;:0,&quot;transparency&quot;:0},{&quot;brightness&quot;:0.10000000149011612,&quot;colorType&quot;:1,&quot;foreColorIndex&quot;:5,&quot;pos&quot;:0,&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DIAGRAM_USE_COLOR_VALUE" val="{&quot;color_scheme&quot;:1,&quot;theme_color_indexes&quot;:[10,10,10,10,10,10]}"/>
</p:tagLst>
</file>

<file path=ppt/tags/tag873.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0936_1*l_h_i*1_3_2"/>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2,&quot;rgb&quot;:&quot;#ffffff&quot;,&quot;transparency&quot;:0.55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874.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36_1*l_h_i*1_3_1"/>
  <p:tag name="KSO_WM_TEMPLATE_CATEGORY" val="diagram"/>
  <p:tag name="KSO_WM_TEMPLATE_INDEX" val="20230936"/>
  <p:tag name="KSO_WM_UNIT_LAYERLEVEL" val="1_1_1"/>
  <p:tag name="KSO_WM_TAG_VERSION" val="3.0"/>
  <p:tag name="KSO_WM_DIAGRAM_MAX_ITEMCNT" val="4"/>
  <p:tag name="KSO_WM_DIAGRAM_MIN_ITEMCNT" val="4"/>
  <p:tag name="KSO_WM_DIAGRAM_VIRTUALLY_FRAME" val="{&quot;height&quot;:417.47499389648436,&quot;left&quot;:40.7,&quot;top&quot;:86,&quot;width&quot;:871.25}"/>
  <p:tag name="KSO_WM_DIAGRAM_COLOR_MATCH_VALUE" val="{&quot;shape&quot;:{&quot;fill&quot;:{&quot;gradient&quot;:[{&quot;brightness&quot;:0.25,&quot;colorType&quot;:1,&quot;foreColorIndex&quot;:5,&quot;pos&quot;:1,&quot;transparency&quot;:0},{&quot;brightness&quot;:0.800000011920929,&quot;colorType&quot;:1,&quot;foreColorIndex&quot;:5,&quot;pos&quot;:0,&quot;transparency&quot;:0},{&quot;brightness&quot;:0.10000000149011612,&quot;colorType&quot;:1,&quot;foreColorIndex&quot;:5,&quot;pos&quot;:0,&quot;transparency&quot;:0}],&quot;type&quot;:3},&quot;glow&quot;:{&quot;colorType&quot;:0},&quot;line&quot;:{&quot;type&quot;:0},&quot;shadow&quot;:{&quot;brightness&quot;:-0.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BEAUTIFY_FLAG" val="#wm#"/>
  <p:tag name="KSO_WM_UNIT_FILL_TYPE" val="3"/>
  <p:tag name="KSO_WM_DIAGRAM_USE_COLOR_VALUE" val="{&quot;color_scheme&quot;:1,&quot;theme_color_indexes&quot;:[10,10,10,10,10,10]}"/>
</p:tagLst>
</file>

<file path=ppt/tags/tag8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36_1*l_h_f*1_2_1"/>
  <p:tag name="KSO_WM_TEMPLATE_CATEGORY" val="diagram"/>
  <p:tag name="KSO_WM_TEMPLATE_INDEX" val="20230936"/>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417.47499389648436,&quot;left&quot;:40.7,&quot;top&quot;:86,&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根据需要可酌情增减文字，以便观者理解您的思想。单击此处添加文本"/>
  <p:tag name="KSO_WM_UNIT_TEXT_FILL_FORE_SCHEMECOLOR_INDEX" val="1"/>
  <p:tag name="KSO_WM_UNIT_TEXT_FILL_TYPE" val="1"/>
  <p:tag name="KSO_WM_DIAGRAM_USE_COLOR_VALUE" val="{&quot;color_scheme&quot;:1,&quot;theme_color_indexes&quot;:[10,10,10,10,10,10]}"/>
</p:tagLst>
</file>

<file path=ppt/tags/tag8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36_1*l_h_f*1_3_1"/>
  <p:tag name="KSO_WM_TEMPLATE_CATEGORY" val="diagram"/>
  <p:tag name="KSO_WM_TEMPLATE_INDEX" val="20230936"/>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417.47499389648436,&quot;left&quot;:40.7,&quot;top&quot;:86,&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colorType&quot;:0,&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UNIT_TEXT_FILL_TYPE" val="1"/>
  <p:tag name="KSO_WM_UNIT_TEXT_TYPE" val="1"/>
  <p:tag name="KSO_WM_UNIT_TEXT_LAYER_COUNT" val="1"/>
  <p:tag name="KSO_WM_BEAUTIFY_FLAG" val="#wm#"/>
  <p:tag name="KSO_WM_UNIT_PRESET_TEXT" val="单击此处添加文本具体内容，根据需要可酌情增减文字，以便观者理解简明扼要地阐述观点"/>
  <p:tag name="KSO_WM_DIAGRAM_USE_COLOR_VALUE" val="{&quot;color_scheme&quot;:1,&quot;theme_color_indexes&quot;:[10,10,10,10,10,10]}"/>
</p:tagLst>
</file>

<file path=ppt/tags/tag8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36_1*l_h_f*1_4_1"/>
  <p:tag name="KSO_WM_TEMPLATE_CATEGORY" val="diagram"/>
  <p:tag name="KSO_WM_TEMPLATE_INDEX" val="20230936"/>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417.47499389648436,&quot;left&quot;:40.7,&quot;top&quot;:86,&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根据需要可酌情增减文字，以便观者理解您的主要思想"/>
  <p:tag name="KSO_WM_UNIT_TEXT_FILL_FORE_SCHEMECOLOR_INDEX" val="1"/>
  <p:tag name="KSO_WM_UNIT_TEXT_FILL_TYPE" val="1"/>
  <p:tag name="KSO_WM_DIAGRAM_USE_COLOR_VALUE" val="{&quot;color_scheme&quot;:1,&quot;theme_color_indexes&quot;:[10,10,10,10,10,10]}"/>
</p:tagLst>
</file>

<file path=ppt/tags/tag8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36_1*l_h_f*1_1_1"/>
  <p:tag name="KSO_WM_TEMPLATE_CATEGORY" val="diagram"/>
  <p:tag name="KSO_WM_TEMPLATE_INDEX" val="20230936"/>
  <p:tag name="KSO_WM_UNIT_LAYERLEVEL" val="1_1_1"/>
  <p:tag name="KSO_WM_TAG_VERSION" val="3.0"/>
  <p:tag name="KSO_WM_DIAGRAM_VERSION" val="3"/>
  <p:tag name="KSO_WM_DIAGRAM_GROUP_CODE" val="l1-1"/>
  <p:tag name="KSO_WM_DIAGRAM_MAX_ITEMCNT" val="4"/>
  <p:tag name="KSO_WM_DIAGRAM_MIN_ITEMCNT" val="4"/>
  <p:tag name="KSO_WM_DIAGRAM_VIRTUALLY_FRAME" val="{&quot;height&quot;:417.47499389648436,&quot;left&quot;:40.7,&quot;top&quot;:86,&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DIAGRAM_COLOR_TEXT_CAN_REMOVE" val="n"/>
  <p:tag name="KSO_WM_UNIT_TEXT_TYPE" val="1"/>
  <p:tag name="KSO_WM_UNIT_TEXT_LAYER_COUNT" val="1"/>
  <p:tag name="KSO_WM_BEAUTIFY_FLAG" val="#wm#"/>
  <p:tag name="KSO_WM_UNIT_PRESET_TEXT" val="单击此处添加文本具体内容，根据需要可酌情增减文字，以便观者理解简明扼要地阐述观点"/>
  <p:tag name="KSO_WM_UNIT_TEXT_FILL_FORE_SCHEMECOLOR_INDEX" val="1"/>
  <p:tag name="KSO_WM_UNIT_TEXT_FILL_TYPE" val="1"/>
  <p:tag name="KSO_WM_DIAGRAM_USE_COLOR_VALUE" val="{&quot;color_scheme&quot;:1,&quot;theme_color_indexes&quot;:[10,10,10,10,10,10]}"/>
</p:tagLst>
</file>

<file path=ppt/tags/tag879.xml><?xml version="1.0" encoding="utf-8"?>
<p:tagLst xmlns:p="http://schemas.openxmlformats.org/presentationml/2006/main">
  <p:tag name="KSO_WM_DIAGRAM_VERSION" val="3"/>
  <p:tag name="KSO_WM_UNIT_VALUE" val="58*5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0936_1*l_h_x*1_2_1"/>
  <p:tag name="KSO_WM_TEMPLATE_CATEGORY" val="diagram"/>
  <p:tag name="KSO_WM_TEMPLATE_INDEX" val="20230936"/>
  <p:tag name="KSO_WM_UNIT_LAYERLEVEL" val="1_1_1"/>
  <p:tag name="KSO_WM_TAG_VERSION" val="3.0"/>
  <p:tag name="KSO_WM_DIAGRAM_COLOR_TRICK" val="1"/>
  <p:tag name="KSO_WM_DIAGRAM_COLOR_TEXT_CAN_REMOVE" val="n"/>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8"/>
  <p:tag name="KSO_WM_BEAUTIFY_FLAG" val="#wm#"/>
  <p:tag name="KSO_WM_DIAGRAM_USE_COLOR_VALUE" val="{&quot;color_scheme&quot;:1,&quot;theme_color_indexes&quot;:[10,10,10,10,10,10]}"/>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DIAGRAM_VERSION" val="3"/>
  <p:tag name="KSO_WM_UNIT_VALUE" val="56*6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0936_1*l_h_x*1_1_1"/>
  <p:tag name="KSO_WM_TEMPLATE_CATEGORY" val="diagram"/>
  <p:tag name="KSO_WM_TEMPLATE_INDEX" val="20230936"/>
  <p:tag name="KSO_WM_UNIT_LAYERLEVEL" val="1_1_1"/>
  <p:tag name="KSO_WM_TAG_VERSION" val="3.0"/>
  <p:tag name="KSO_WM_DIAGRAM_COLOR_TRICK" val="1"/>
  <p:tag name="KSO_WM_DIAGRAM_COLOR_TEXT_CAN_REMOVE" val="n"/>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8"/>
  <p:tag name="KSO_WM_BEAUTIFY_FLAG" val="#wm#"/>
  <p:tag name="KSO_WM_DIAGRAM_USE_COLOR_VALUE" val="{&quot;color_scheme&quot;:1,&quot;theme_color_indexes&quot;:[10,10,10,10,10,10]}"/>
</p:tagLst>
</file>

<file path=ppt/tags/tag881.xml><?xml version="1.0" encoding="utf-8"?>
<p:tagLst xmlns:p="http://schemas.openxmlformats.org/presentationml/2006/main">
  <p:tag name="KSO_WM_DIAGRAM_VERSION" val="3"/>
  <p:tag name="KSO_WM_UNIT_VALUE" val="61*5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0936_1*l_h_x*1_3_1"/>
  <p:tag name="KSO_WM_TEMPLATE_CATEGORY" val="diagram"/>
  <p:tag name="KSO_WM_TEMPLATE_INDEX" val="20230936"/>
  <p:tag name="KSO_WM_UNIT_LAYERLEVEL" val="1_1_1"/>
  <p:tag name="KSO_WM_TAG_VERSION" val="3.0"/>
  <p:tag name="KSO_WM_DIAGRAM_COLOR_TRICK" val="1"/>
  <p:tag name="KSO_WM_DIAGRAM_COLOR_TEXT_CAN_REMOVE" val="n"/>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8"/>
  <p:tag name="KSO_WM_BEAUTIFY_FLAG" val="#wm#"/>
  <p:tag name="KSO_WM_DIAGRAM_USE_COLOR_VALUE" val="{&quot;color_scheme&quot;:1,&quot;theme_color_indexes&quot;:[10,10,10,10,10,10]}"/>
</p:tagLst>
</file>

<file path=ppt/tags/tag882.xml><?xml version="1.0" encoding="utf-8"?>
<p:tagLst xmlns:p="http://schemas.openxmlformats.org/presentationml/2006/main">
  <p:tag name="KSO_WM_DIAGRAM_VERSION" val="3"/>
  <p:tag name="KSO_WM_UNIT_VALUE" val="61*63"/>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0936_1*l_h_x*1_4_1"/>
  <p:tag name="KSO_WM_TEMPLATE_CATEGORY" val="diagram"/>
  <p:tag name="KSO_WM_TEMPLATE_INDEX" val="20230936"/>
  <p:tag name="KSO_WM_UNIT_LAYERLEVEL" val="1_1_1"/>
  <p:tag name="KSO_WM_TAG_VERSION" val="3.0"/>
  <p:tag name="KSO_WM_DIAGRAM_COLOR_TRICK" val="1"/>
  <p:tag name="KSO_WM_DIAGRAM_COLOR_TEXT_CAN_REMOVE" val="n"/>
  <p:tag name="KSO_WM_DIAGRAM_MAX_ITEMCNT" val="4"/>
  <p:tag name="KSO_WM_DIAGRAM_MIN_ITEMCNT" val="4"/>
  <p:tag name="KSO_WM_DIAGRAM_VIRTUALLY_FRAME" val="{&quot;height&quot;:417.47499389648436,&quot;left&quot;:40.7,&quot;top&quot;:86,&quot;width&quot;:871.25}"/>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8"/>
  <p:tag name="KSO_WM_BEAUTIFY_FLAG" val="#wm#"/>
  <p:tag name="KSO_WM_DIAGRAM_USE_COLOR_VALUE" val="{&quot;color_scheme&quot;:1,&quot;theme_color_indexes&quot;:[10,10,10,10,10,10]}"/>
</p:tagLst>
</file>

<file path=ppt/tags/tag883.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2306]}"/>
</p:tagLst>
</file>

<file path=ppt/tags/tag88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8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i*1_1"/>
  <p:tag name="KSO_WM_TEMPLATE_CATEGORY" val="diagram"/>
  <p:tag name="KSO_WM_TEMPLATE_INDEX" val="20231071"/>
  <p:tag name="KSO_WM_UNIT_LAYERLEVEL" val="1_1"/>
  <p:tag name="KSO_WM_TAG_VERSION" val="3.0"/>
  <p:tag name="KSO_WM_DIAGRAM_VERSION" val="3"/>
  <p:tag name="KSO_WM_DIAGRAM_COLOR_TRICK" val="4"/>
  <p:tag name="KSO_WM_DIAGRAM_COLOR_TEXT_CAN_REMOVE" val="n"/>
  <p:tag name="KSO_WM_DIAGRAM_GROUP_CODE" val="q1-1"/>
  <p:tag name="KSO_WM_UNIT_TYPE" val="q_i"/>
  <p:tag name="KSO_WM_UNIT_INDEX" val="1_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solid&quot;:{&quot;brightness&quot;:0,&quot;colorType&quot;:1,&quot;foreColorIndex&quot;:16,&quot;transparency&quot;:0},&quot;type&quot;:1},&quot;glow&quot;:{&quot;colorType&quot;:0},&quot;line&quot;:{&quot;type&quot;:0},&quot;shadow&quot;:{&quot;brightness&quot;:0.3499999940395355,&quot;colorType&quot;:1,&quot;foreColorIndex&quot;:13,&quot;transparency&quot;:0.94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
</p:tagLst>
</file>

<file path=ppt/tags/tag88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1_2"/>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2"/>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quot;colorType&quot;:1,&quot;foreColorIndex&quot;:5,&quot;pos&quot;:0.8100000023841858,&quot;transparency&quot;: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2_2"/>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2"/>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quot;colorType&quot;:1,&quot;foreColorIndex&quot;:6,&quot;pos&quot;:0.8100000023841858,&quot;transparency&quot;:1},{&quot;brightness&quot;:0,&quot;colorType&quot;:1,&quot;foreColorIndex&quot;:6,&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3_2"/>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2"/>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quot;colorType&quot;:1,&quot;foreColorIndex&quot;:7,&quot;pos&quot;:0.8100000023841858,&quot;transparency&quot;:1},{&quot;brightness&quot;:0,&quot;colorType&quot;:1,&quot;foreColorIndex&quot;:7,&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8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4_2"/>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4_2"/>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quot;colorType&quot;:1,&quot;foreColorIndex&quot;:8,&quot;pos&quot;:0.8100000023841858,&quot;transparency&quot;:1},{&quot;brightness&quot;:0,&quot;colorType&quot;:1,&quot;foreColorIndex&quot;:8,&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1071_3*q_h_a*1_2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8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1071_3*q_h_a*1_3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8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1_1"/>
  <p:tag name="KSO_WM_UNIT_ID" val="diagram20231071_3*q_h_a*1_1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8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5_1"/>
  <p:tag name="KSO_WM_UNIT_ID" val="diagram20231071_3*q_h_a*1_5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89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5_2"/>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5_2"/>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quot;colorType&quot;:1,&quot;foreColorIndex&quot;:9,&quot;pos&quot;:0.8100000023841858,&quot;transparency&quot;:1},{&quot;brightness&quot;:0,&quot;colorType&quot;:1,&quot;foreColorIndex&quot;:9,&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1_3"/>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3"/>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gradient&quot;:[{&quot;brightness&quot;:0,&quot;colorType&quot;:2,&quot;pos&quot;:0.25,&quot;rgb&quot;:&quot;#376fff&quot;,&quot;transparency&quot;:1},{&quot;brightness&quot;:0,&quot;colorType&quot;:1,&quot;foreColorIndex&quot;:5,&quot;pos&quot;:0.6000000238418579,&quot;transparency&quot;:0.20000000298023224}],&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2_3"/>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3"/>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gradient&quot;:[{&quot;brightness&quot;:0,&quot;colorType&quot;:1,&quot;foreColorIndex&quot;:6,&quot;pos&quot;:0.25,&quot;transparency&quot;:1},{&quot;brightness&quot;:0,&quot;colorType&quot;:1,&quot;foreColorIndex&quot;:6,&quot;pos&quot;:0.6000000238418579,&quot;transparency&quot;:0}],&quot;type&quot;:2},&quot;shadow&quot;:{&quot;brightness&quot;:-0.25,&quot;colorType&quot;:1,&quot;foreColorIndex&quot;:6,&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3_3"/>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3"/>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gradient&quot;:[{&quot;brightness&quot;:0,&quot;colorType&quot;:1,&quot;foreColorIndex&quot;:7,&quot;pos&quot;:0.25,&quot;transparency&quot;:1},{&quot;brightness&quot;:0,&quot;colorType&quot;:1,&quot;foreColorIndex&quot;:7,&quot;pos&quot;:0.6000000238418579,&quot;transparency&quot;:0}],&quot;type&quot;:2},&quot;shadow&quot;:{&quot;brightness&quot;:-0.25,&quot;colorType&quot;:1,&quot;foreColorIndex&quot;:7,&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4_3"/>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4_3"/>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gradient&quot;:[{&quot;brightness&quot;:0,&quot;colorType&quot;:1,&quot;foreColorIndex&quot;:8,&quot;pos&quot;:0.25,&quot;transparency&quot;:1},{&quot;brightness&quot;:0,&quot;colorType&quot;:1,&quot;foreColorIndex&quot;:8,&quot;pos&quot;:0.6000000238418579,&quot;transparency&quot;:0}],&quot;type&quot;:2},&quot;shadow&quot;:{&quot;brightness&quot;:-0.25,&quot;colorType&quot;:1,&quot;foreColorIndex&quot;:8,&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5_3"/>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5_3"/>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gradient&quot;:[{&quot;brightness&quot;:0,&quot;colorType&quot;:1,&quot;foreColorIndex&quot;:9,&quot;pos&quot;:0.25,&quot;transparency&quot;:1},{&quot;brightness&quot;:0,&quot;colorType&quot;:1,&quot;foreColorIndex&quot;:9,&quot;pos&quot;:0.6000000238418579,&quot;transparency&quot;:0}],&quot;type&quot;:2},&quot;shadow&quot;:{&quot;brightness&quot;:-0.25,&quot;colorType&quot;:1,&quot;foreColorIndex&quot;:9,&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4_1"/>
  <p:tag name="KSO_WM_UNIT_ID" val="diagram20231071_3*q_h_a*1_4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h_i*1_2_1"/>
  <p:tag name="KSO_WM_TEMPLATE_CATEGORY" val="diagram"/>
  <p:tag name="KSO_WM_TEMPLATE_INDEX" val="20231071"/>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2_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4000000059604645,&quot;colorType&quot;:1,&quot;foreColorIndex&quot;:6,&quot;pos&quot;:0,&quot;transparency&quot;:0},{&quot;brightness&quot;:0,&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1_3*q_h_i*1_1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UNIT_SUBTYPE" val="d"/>
  <p:tag name="KSO_WM_UNIT_TYPE" val="q_h_i"/>
  <p:tag name="KSO_WM_UNIT_INDEX" val="1_1_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1_3*q_h_i*1_3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UNIT_SUBTYPE" val="d"/>
  <p:tag name="KSO_WM_UNIT_TYPE" val="q_h_i"/>
  <p:tag name="KSO_WM_UNIT_INDEX" val="1_3_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4000000059604645,&quot;colorType&quot;:1,&quot;foreColorIndex&quot;:7,&quot;pos&quot;:0,&quot;transparency&quot;:0},{&quot;brightness&quot;:0,&quot;colorType&quot;:1,&quot;foreColorIndex&quot;:7,&quot;pos&quot;: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1_3*q_h_i*1_4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UNIT_SUBTYPE" val="d"/>
  <p:tag name="KSO_WM_UNIT_TYPE" val="q_h_i"/>
  <p:tag name="KSO_WM_UNIT_INDEX" val="1_4_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1_3*q_h_i*1_5_1"/>
  <p:tag name="KSO_WM_TEMPLATE_CATEGORY" val="diagram"/>
  <p:tag name="KSO_WM_TEMPLATE_INDEX" val="20231071"/>
  <p:tag name="KSO_WM_UNIT_LAYERLEVEL" val="1_1_1"/>
  <p:tag name="KSO_WM_TAG_VERSION" val="3.0"/>
  <p:tag name="KSO_WM_BEAUTIFY_FLAG" val="#wm#"/>
  <p:tag name="KSO_WM_DIAGRAM_VERSION" val="3"/>
  <p:tag name="KSO_WM_DIAGRAM_COLOR_TRICK" val="4"/>
  <p:tag name="KSO_WM_DIAGRAM_COLOR_TEXT_CAN_REMOVE" val="n"/>
  <p:tag name="KSO_WM_DIAGRAM_GROUP_CODE" val="q1-1"/>
  <p:tag name="KSO_WM_UNIT_SUBTYPE" val="d"/>
  <p:tag name="KSO_WM_UNIT_TYPE" val="q_h_i"/>
  <p:tag name="KSO_WM_UNIT_INDEX" val="1_5_1"/>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gradient&quot;:[{&quot;brightness&quot;:0.4000000059604645,&quot;colorType&quot;:1,&quot;foreColorIndex&quot;:9,&quot;pos&quot;:0,&quot;transparency&quot;:0},{&quot;brightness&quot;:0,&quot;colorType&quot;:1,&quot;foreColorIndex&quot;:9,&quot;pos&quot;:1,&quot;transparency&quot;:0}],&quot;type&quot;:3},&quot;glow&quot;:{&quot;colorType&quot;:0},&quot;line&quot;:{&quot;type&quot;:0},&quot;shadow&quot;:{&quot;brightness&quot;:0,&quot;colorType&quot;:1,&quot;foreColorIndex&quot;:9,&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color_type&quot;:1,&quot;theme_color_indexes&quot;:[]}"/>
</p:tagLst>
</file>

<file path=ppt/tags/tag9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71_3*q_i*1_2"/>
  <p:tag name="KSO_WM_TEMPLATE_CATEGORY" val="diagram"/>
  <p:tag name="KSO_WM_TEMPLATE_INDEX" val="20231071"/>
  <p:tag name="KSO_WM_UNIT_LAYERLEVEL" val="1_1"/>
  <p:tag name="KSO_WM_TAG_VERSION" val="3.0"/>
  <p:tag name="KSO_WM_DIAGRAM_VERSION" val="3"/>
  <p:tag name="KSO_WM_DIAGRAM_COLOR_TRICK" val="4"/>
  <p:tag name="KSO_WM_DIAGRAM_COLOR_TEXT_CAN_REMOVE" val="n"/>
  <p:tag name="KSO_WM_DIAGRAM_GROUP_CODE" val="q1-1"/>
  <p:tag name="KSO_WM_UNIT_TYPE" val="q_i"/>
  <p:tag name="KSO_WM_UNIT_INDEX" val="1_2"/>
  <p:tag name="KSO_WM_DIAGRAM_MAX_ITEMCNT" val="6"/>
  <p:tag name="KSO_WM_DIAGRAM_MIN_ITEMCNT" val="3"/>
  <p:tag name="KSO_WM_DIAGRAM_VIRTUALLY_FRAME" val="{&quot;height&quot;:432.18726712782916,&quot;left&quot;:38.9,&quot;top&quot;:93.51273287217084,&quot;width&quot;:857.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DIAGRAM_USE_COLOR_VALUE" val="{&quot;color_scheme&quot;:1,&quot;color_type&quot;:1,&quot;theme_color_indexes&quot;:[]}"/>
</p:tagLst>
</file>

<file path=ppt/tags/tag907.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4201]}"/>
</p:tagLst>
</file>

<file path=ppt/tags/tag9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09.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4201]}"/>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4201]}"/>
</p:tagLst>
</file>

<file path=ppt/tags/tag91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12.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4201]}"/>
</p:tagLst>
</file>

<file path=ppt/tags/tag91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14.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4201]}"/>
</p:tagLst>
</file>

<file path=ppt/tags/tag91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16.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4201]}"/>
</p:tagLst>
</file>

<file path=ppt/tags/tag91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3*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3*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theme_color_indexes&quot;:[10,10,10,10,10,10]}"/>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3*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3*l_h_i*1_1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theme_color_indexes&quot;:[10,10,10,10,10,10]}"/>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3*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3*l_h_i*1_2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theme_color_indexes&quot;:[10,10,10,10,10,10]}"/>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68_3*l_h_i*1_3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8_3*l_h_f*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theme_color_indexes&quot;:[10,10,10,10,10,10]}"/>
</p:tagLst>
</file>

<file path=ppt/tags/tag9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68_3*l_h_a*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3*l_h_i*1_3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theme_color_indexes&quot;:[10,10,10,10,10,10]}"/>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868_3*l_h_i*1_4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3*l_h_i*1_4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4_1"/>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theme_color_indexes&quot;:[10,10,10,10,10,10]}"/>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3*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theme_color_indexes&quot;:[10,10,10,10,10,10]}"/>
</p:tagLst>
</file>

<file path=ppt/tags/tag9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3*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9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868_3*l_h_f*1_4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theme_color_indexes&quot;:[10,10,10,10,10,10]}"/>
</p:tagLst>
</file>

<file path=ppt/tags/tag9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868_3*l_h_a*1_4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2.92503937007874,&quot;top&quot;:104.79480285644532,&quot;width&quot;:850.4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934.xml><?xml version="1.0" encoding="utf-8"?>
<p:tagLst xmlns:p="http://schemas.openxmlformats.org/presentationml/2006/main">
  <p:tag name="KSO_WM_BEAUTIFY_FLAG" val="#wm#"/>
  <p:tag name="KSO_WM_TEMPLATE_CATEGORY" val="custom"/>
  <p:tag name="KSO_WM_TEMPLATE_INDEX" val="20233597"/>
  <p:tag name="resource_record_key" val="{&quot;65&quot;:[20226887],&quot;70&quot;:[3322005]}"/>
</p:tagLst>
</file>

<file path=ppt/tags/tag93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936.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9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9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9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9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WPSDZDB20250716356\&quot;,\&quot;product_name\&quot;:\&quot;\&quot;,\&quot;intention_code\&quot;:\&quot;\&quot;}&quot;}*gallery_special_0_ai_v2.1.6_ONLINE*519c0c3a64d15d4f1e5bd72890ff86a3-slide-0"/>
  <p:tag name="KSO_WM_UNIT_LINE_FILL_TYPE" val="2"/>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13658066\&quot;,\&quot;product_name\&quot;:\&quot;\&quot;,\&quot;intention_code\&quot;:\&quot;\&quot;}&quot;}*gallery_gallery_ai_v2.1.6_ONLINE*519c0c3a64d15d4f1e5bd72890ff86a3-slide-0"/>
  <p:tag name="KSO_WM_UNIT_LINE_FILL_TYPE" val="2"/>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71331860\&quot;,\&quot;product_name\&quot;:\&quot;\&quot;,\&quot;intention_code\&quot;:\&quot;\&quot;}&quot;}*gallery_gallery_ai_v2.1.6_ONLINE*519c0c3a64d15d4f1e5bd72890ff86a3-slide-0"/>
  <p:tag name="KSO_WM_UNIT_LINE_FILL_TYPE" val="2"/>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quot;top&quot;:98.67401122344316,&quot;width&quot;:883.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270214630\&quot;,\&quot;product_name\&quot;:\&quot;\&quot;,\&quot;intention_code\&quot;:\&quot;\&quot;}&quot;}*gallery_gallery_ai_v2.1.6_ONLINE*519c0c3a64d15d4f1e5bd72890ff86a3-slide-0"/>
  <p:tag name="KSO_WM_UNIT_LINE_FILL_TYPE" val="2"/>
  <p:tag name="KSO_WM_UNIT_USESOURCEFORMAT_APPLY" val="1"/>
</p:tagLst>
</file>

<file path=ppt/tags/tag95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DIAGRAM_VIRTUALLY_FRAME" val="{&quot;height&quot;:388.9500454735944,&quot;left&quot;:53.975,&quot;top&quot;:107.52499389648438,&quot;width&quot;:850.250039370078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74_1*l_h_i*1_1_1"/>
  <p:tag name="KSO_WM_TEMPLATE_CATEGORY" val="diagram"/>
  <p:tag name="KSO_WM_TEMPLATE_INDEX" val="2023517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MAX_ITEMCNT" val="2"/>
  <p:tag name="KSO_WM_DIAGRAM_MIN_ITEMCNT" val="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000000059604645},&quot;type&quot;:1},&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74_1*l_h_f*1_1_1"/>
  <p:tag name="KSO_WM_TEMPLATE_CATEGORY" val="diagram"/>
  <p:tag name="KSO_WM_TEMPLATE_INDEX" val="20235174"/>
  <p:tag name="KSO_WM_UNIT_LAYERLEVEL" val="1_1_1"/>
  <p:tag name="KSO_WM_TAG_VERSION" val="3.0"/>
  <p:tag name="KSO_WM_DIAGRAM_MAX_ITEMCNT" val="2"/>
  <p:tag name="KSO_WM_DIAGRAM_MIN_ITEMCNT" val="2"/>
  <p:tag name="KSO_WM_DIAGRAM_VIRTUALLY_FRAME" val="{&quot;height&quot;:388.9500454735944,&quot;left&quot;:53.975,&quot;top&quot;:107.52499389648438,&quot;width&quot;:850.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theme_color_indexes&quot;:[10,10,10,10,10,10]}"/>
</p:tagLst>
</file>

<file path=ppt/tags/tag962.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74_1*l_h_a*1_1_1"/>
  <p:tag name="KSO_WM_TEMPLATE_CATEGORY" val="diagram"/>
  <p:tag name="KSO_WM_TEMPLATE_INDEX" val="20235174"/>
  <p:tag name="KSO_WM_UNIT_LAYERLEVEL" val="1_1_1"/>
  <p:tag name="KSO_WM_TAG_VERSION" val="3.0"/>
  <p:tag name="KSO_WM_DIAGRAM_MAX_ITEMCNT" val="2"/>
  <p:tag name="KSO_WM_DIAGRAM_MIN_ITEMCNT" val="2"/>
  <p:tag name="KSO_WM_DIAGRAM_VIRTUALLY_FRAME" val="{&quot;height&quot;:388.9500454735944,&quot;left&quot;:53.975,&quot;top&quot;:107.52499389648438,&quot;width&quot;:850.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963.xml><?xml version="1.0" encoding="utf-8"?>
<p:tagLst xmlns:p="http://schemas.openxmlformats.org/presentationml/2006/main">
  <p:tag name="KSO_WM_DIAGRAM_VIRTUALLY_FRAME" val="{&quot;height&quot;:388.9500454735944,&quot;left&quot;:53.975,&quot;top&quot;:107.52499389648438,&quot;width&quot;:850.2500393700788}"/>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5174_1*l_h_i*1_1_4"/>
  <p:tag name="KSO_WM_TEMPLATE_CATEGORY" val="diagram"/>
  <p:tag name="KSO_WM_TEMPLATE_INDEX" val="2023517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64.xml><?xml version="1.0" encoding="utf-8"?>
<p:tagLst xmlns:p="http://schemas.openxmlformats.org/presentationml/2006/main">
  <p:tag name="KSO_WM_DIAGRAM_VIRTUALLY_FRAME" val="{&quot;height&quot;:388.9500454735944,&quot;left&quot;:53.975,&quot;top&quot;:107.52499389648438,&quot;width&quot;:850.2500393700788}"/>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174_1*l_h_i*1_1_2"/>
  <p:tag name="KSO_WM_TEMPLATE_CATEGORY" val="diagram"/>
  <p:tag name="KSO_WM_TEMPLATE_INDEX" val="2023517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65.xml><?xml version="1.0" encoding="utf-8"?>
<p:tagLst xmlns:p="http://schemas.openxmlformats.org/presentationml/2006/main">
  <p:tag name="KSO_WM_DIAGRAM_VIRTUALLY_FRAME" val="{&quot;height&quot;:388.9500454735944,&quot;left&quot;:53.975,&quot;top&quot;:107.52499389648438,&quot;width&quot;:850.2500393700788}"/>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5174_1*l_h_i*1_1_3"/>
  <p:tag name="KSO_WM_TEMPLATE_CATEGORY" val="diagram"/>
  <p:tag name="KSO_WM_TEMPLATE_INDEX" val="2023517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2"/>
  <p:tag name="KSO_WM_DIAGRAM_MIN_ITEMCNT" val="2"/>
  <p:tag name="KSO_WM_DIAGRAM_COLOR_MATCH_VALUE" val="{&quot;shape&quot;:{&quot;fill&quot;:{&quot;gradient&quot;:[{&quot;brightness&quot;:0.4000000059604645,&quot;colorType&quot;:1,&quot;foreColorIndex&quot;:5,&quot;pos&quot;:0,&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66.xml><?xml version="1.0" encoding="utf-8"?>
<p:tagLst xmlns:p="http://schemas.openxmlformats.org/presentationml/2006/main">
  <p:tag name="KSO_WM_DIAGRAM_VIRTUALLY_FRAME" val="{&quot;height&quot;:388.9500454735944,&quot;left&quot;:53.975,&quot;top&quot;:107.52499389648438,&quot;width&quot;:850.250039370078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74_1*l_h_i*1_2_1"/>
  <p:tag name="KSO_WM_TEMPLATE_CATEGORY" val="diagram"/>
  <p:tag name="KSO_WM_TEMPLATE_INDEX" val="2023517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MAX_ITEMCNT" val="2"/>
  <p:tag name="KSO_WM_DIAGRAM_MIN_ITEMCNT" val="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000000059604645},&quot;type&quot;:1},&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74_1*l_h_f*1_2_1"/>
  <p:tag name="KSO_WM_TEMPLATE_CATEGORY" val="diagram"/>
  <p:tag name="KSO_WM_TEMPLATE_INDEX" val="20235174"/>
  <p:tag name="KSO_WM_UNIT_LAYERLEVEL" val="1_1_1"/>
  <p:tag name="KSO_WM_TAG_VERSION" val="3.0"/>
  <p:tag name="KSO_WM_DIAGRAM_MAX_ITEMCNT" val="2"/>
  <p:tag name="KSO_WM_DIAGRAM_MIN_ITEMCNT" val="2"/>
  <p:tag name="KSO_WM_DIAGRAM_VIRTUALLY_FRAME" val="{&quot;height&quot;:388.9500454735944,&quot;left&quot;:53.975,&quot;top&quot;:107.52499389648438,&quot;width&quot;:850.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theme_color_indexes&quot;:[10,10,10,10,10,10]}"/>
</p:tagLst>
</file>

<file path=ppt/tags/tag96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74_1*l_h_a*1_2_1"/>
  <p:tag name="KSO_WM_TEMPLATE_CATEGORY" val="diagram"/>
  <p:tag name="KSO_WM_TEMPLATE_INDEX" val="20235174"/>
  <p:tag name="KSO_WM_UNIT_LAYERLEVEL" val="1_1_1"/>
  <p:tag name="KSO_WM_TAG_VERSION" val="3.0"/>
  <p:tag name="KSO_WM_DIAGRAM_MAX_ITEMCNT" val="2"/>
  <p:tag name="KSO_WM_DIAGRAM_MIN_ITEMCNT" val="2"/>
  <p:tag name="KSO_WM_DIAGRAM_VIRTUALLY_FRAME" val="{&quot;height&quot;:388.9500454735944,&quot;left&quot;:53.975,&quot;top&quot;:107.52499389648438,&quot;width&quot;:850.250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969.xml><?xml version="1.0" encoding="utf-8"?>
<p:tagLst xmlns:p="http://schemas.openxmlformats.org/presentationml/2006/main">
  <p:tag name="KSO_WM_DIAGRAM_VIRTUALLY_FRAME" val="{&quot;height&quot;:388.9500454735944,&quot;left&quot;:53.975,&quot;top&quot;:107.52499389648438,&quot;width&quot;:850.2500393700788}"/>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5174_1*l_h_i*1_2_4"/>
  <p:tag name="KSO_WM_TEMPLATE_CATEGORY" val="diagram"/>
  <p:tag name="KSO_WM_TEMPLATE_INDEX" val="2023517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DIAGRAM_VIRTUALLY_FRAME" val="{&quot;height&quot;:388.9500454735944,&quot;left&quot;:53.975,&quot;top&quot;:107.52499389648438,&quot;width&quot;:850.2500393700788}"/>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174_1*l_h_i*1_2_2"/>
  <p:tag name="KSO_WM_TEMPLATE_CATEGORY" val="diagram"/>
  <p:tag name="KSO_WM_TEMPLATE_INDEX" val="2023517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2"/>
  <p:tag name="KSO_WM_DIAGRAM_MIN_ITEMCNT" val="2"/>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71.xml><?xml version="1.0" encoding="utf-8"?>
<p:tagLst xmlns:p="http://schemas.openxmlformats.org/presentationml/2006/main">
  <p:tag name="KSO_WM_DIAGRAM_VIRTUALLY_FRAME" val="{&quot;height&quot;:388.9500454735944,&quot;left&quot;:53.975,&quot;top&quot;:107.52499389648438,&quot;width&quot;:850.2500393700788}"/>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5174_1*l_h_i*1_2_3"/>
  <p:tag name="KSO_WM_TEMPLATE_CATEGORY" val="diagram"/>
  <p:tag name="KSO_WM_TEMPLATE_INDEX" val="20235174"/>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DIAGRAM_MAX_ITEMCNT" val="2"/>
  <p:tag name="KSO_WM_DIAGRAM_MIN_ITEMCNT" val="2"/>
  <p:tag name="KSO_WM_DIAGRAM_COLOR_MATCH_VALUE" val="{&quot;shape&quot;:{&quot;fill&quot;:{&quot;gradient&quot;:[{&quot;brightness&quot;:0.4000000059604645,&quot;colorType&quot;:1,&quot;foreColorIndex&quot;:5,&quot;pos&quot;:0,&quot;transparency&quot;:0.4000000059604645},{&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7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33577]}"/>
</p:tagLst>
</file>

<file path=ppt/tags/tag97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74.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4201]}"/>
</p:tagLst>
</file>

<file path=ppt/tags/tag97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131_1*l_h_i*1_1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3.2000030517578,&quot;left&quot;:95.39503173828125,&quot;top&quot;:83.94999694824219,&quot;width&quot;:780.15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theme_color_indexes&quot;:[10,10,10,10,10,10]}"/>
</p:tagLst>
</file>

<file path=ppt/tags/tag977.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31_1*l_h_i*1_1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2000030517578,&quot;left&quot;:95.39503173828125,&quot;top&quot;:83.94999694824219,&quot;width&quot;:780.159936523437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9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31_1*l_h_a*1_1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3.2000030517578,&quot;left&quot;:95.39503173828125,&quot;top&quot;:83.94999694824219,&quot;width&quot;:780.15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theme_color_indexes&quot;:[10,10,10,10,10,10]}"/>
</p:tagLst>
</file>

<file path=ppt/tags/tag9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31_1*l_h_f*1_1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3.2000030517578,&quot;left&quot;:95.39503173828125,&quot;top&quot;:83.94999694824219,&quot;width&quot;:780.15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您的)智能图形项正文，文字是您思想的提炼，请尽量言简意赅的阐述观点。单击输入(您的)智能图形项正文，文字是您思想的提炼，请尽量言简意赅的阐述观点。"/>
  <p:tag name="KSO_WM_UNIT_TEXT_FILL_FORE_SCHEMECOLOR_INDEX" val="1"/>
  <p:tag name="KSO_WM_UNIT_TEXT_FILL_TYPE" val="1"/>
  <p:tag name="KSO_WM_DIAGRAM_USE_COLOR_VALUE" val="{&quot;color_scheme&quot;:1,&quot;theme_color_indexes&quot;:[10,10,10,10,10,10]}"/>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131_1*l_h_i*1_2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3.2000030517578,&quot;left&quot;:95.39503173828125,&quot;top&quot;:83.94999694824219,&quot;width&quot;:780.15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theme_color_indexes&quot;:[10,10,10,10,10,10]}"/>
</p:tagLst>
</file>

<file path=ppt/tags/tag981.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31_1*l_h_i*1_2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2000030517578,&quot;left&quot;:95.39503173828125,&quot;top&quot;:83.94999694824219,&quot;width&quot;:780.159936523437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9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31_1*l_h_a*1_2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3.2000030517578,&quot;left&quot;:95.39503173828125,&quot;top&quot;:83.94999694824219,&quot;width&quot;:780.15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theme_color_indexes&quot;:[10,10,10,10,10,10]}"/>
</p:tagLst>
</file>

<file path=ppt/tags/tag9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31_1*l_h_f*1_2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3.2000030517578,&quot;left&quot;:95.39503173828125,&quot;top&quot;:83.94999694824219,&quot;width&quot;:780.1599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您的)智能图形项正文，文字是您思想的提炼，请尽量言简意赅的阐述观点。单击输入智能图形项正文，文字是您思想的提炼请尽量言简意赅"/>
  <p:tag name="KSO_WM_UNIT_TEXT_FILL_FORE_SCHEMECOLOR_INDEX" val="1"/>
  <p:tag name="KSO_WM_UNIT_TEXT_FILL_TYPE" val="1"/>
  <p:tag name="KSO_WM_DIAGRAM_USE_COLOR_VALUE" val="{&quot;color_scheme&quot;:1,&quot;theme_color_indexes&quot;:[10,10,10,10,10,10]}"/>
</p:tagLst>
</file>

<file path=ppt/tags/tag984.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426328,3318990,3314201,3322027]}"/>
</p:tagLst>
</file>

<file path=ppt/tags/tag9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15.34653392088175,&quot;width&quot;:804.7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15.34653392088175,&quot;width&quot;:804.7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88.xml><?xml version="1.0" encoding="utf-8"?>
<p:tagLst xmlns:p="http://schemas.openxmlformats.org/presentationml/2006/main">
  <p:tag name="KSO_WM_DIAGRAM_VIRTUALLY_FRAME" val="{&quot;height&quot;:387.90047395313405,&quot;left&quot;:72.63590551181102,&quot;top&quot;:115.34653392088175,&quot;width&quot;:804.7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71958725\&quot;,\&quot;product_name\&quot;:\&quot;\&quot;,\&quot;intention_code\&quot;:\&quot;\&quot;}&quot;}*gallery_gallery_ai_v2.1.6_ONLINE*0adf21b7d124bd3eeea6ea2a5c93e5cd-slide-0"/>
  <p:tag name="KSO_WM_UNIT_LINE_FILL_TYPE" val="2"/>
  <p:tag name="KSO_WM_UNIT_USESOURCEFORMAT_APPLY" val="1"/>
</p:tagLst>
</file>

<file path=ppt/tags/tag989.xml><?xml version="1.0" encoding="utf-8"?>
<p:tagLst xmlns:p="http://schemas.openxmlformats.org/presentationml/2006/main">
  <p:tag name="KSO_WM_DIAGRAM_VIRTUALLY_FRAME" val="{&quot;height&quot;:387.90047395313405,&quot;left&quot;:72.63590551181102,&quot;top&quot;:115.34653392088175,&quot;width&quot;:804.70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990.xml><?xml version="1.0" encoding="utf-8"?>
<p:tagLst xmlns:p="http://schemas.openxmlformats.org/presentationml/2006/main">
  <p:tag name="KSO_WM_DIAGRAM_VIRTUALLY_FRAME" val="{&quot;height&quot;:387.90047395313405,&quot;left&quot;:72.63590551181102,&quot;top&quot;:115.34653392088175,&quot;width&quot;:804.7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991.xml><?xml version="1.0" encoding="utf-8"?>
<p:tagLst xmlns:p="http://schemas.openxmlformats.org/presentationml/2006/main">
  <p:tag name="KSO_WM_DIAGRAM_VIRTUALLY_FRAME" val="{&quot;height&quot;:387.90047395313405,&quot;left&quot;:72.63590551181102,&quot;top&quot;:115.34653392088175,&quot;width&quot;:804.70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9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15.34653392088175,&quot;width&quot;:804.7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15.34653392088175,&quot;width&quot;:804.7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94.xml><?xml version="1.0" encoding="utf-8"?>
<p:tagLst xmlns:p="http://schemas.openxmlformats.org/presentationml/2006/main">
  <p:tag name="KSO_WM_DIAGRAM_VIRTUALLY_FRAME" val="{&quot;height&quot;:387.90047395313405,&quot;left&quot;:72.63590551181102,&quot;top&quot;:115.34653392088175,&quot;width&quot;:804.7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11877391\&quot;,\&quot;product_name\&quot;:\&quot;\&quot;,\&quot;intention_code\&quot;:\&quot;\&quot;}&quot;}*gallery_gallery_ai_v2.1.6_ONLINE*0adf21b7d124bd3eeea6ea2a5c93e5cd-slide-0"/>
  <p:tag name="KSO_WM_UNIT_LINE_FILL_TYPE" val="2"/>
  <p:tag name="KSO_WM_UNIT_USESOURCEFORMAT_APPLY" val="1"/>
</p:tagLst>
</file>

<file path=ppt/tags/tag995.xml><?xml version="1.0" encoding="utf-8"?>
<p:tagLst xmlns:p="http://schemas.openxmlformats.org/presentationml/2006/main">
  <p:tag name="KSO_WM_DIAGRAM_VIRTUALLY_FRAME" val="{&quot;height&quot;:387.90047395313405,&quot;left&quot;:72.63590551181102,&quot;top&quot;:115.34653392088175,&quot;width&quot;:804.70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9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15.34653392088175,&quot;width&quot;:804.7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2.63590551181102,&quot;top&quot;:115.34653392088175,&quot;width&quot;:804.7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98.xml><?xml version="1.0" encoding="utf-8"?>
<p:tagLst xmlns:p="http://schemas.openxmlformats.org/presentationml/2006/main">
  <p:tag name="KSO_WM_DIAGRAM_VIRTUALLY_FRAME" val="{&quot;height&quot;:387.90047395313405,&quot;left&quot;:72.63590551181102,&quot;top&quot;:115.34653392088175,&quot;width&quot;:804.7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11419249\&quot;,\&quot;product_name\&quot;:\&quot;\&quot;,\&quot;intention_code\&quot;:\&quot;\&quot;}&quot;}*gallery_gallery_ai_v2.1.6_ONLINE*0adf21b7d124bd3eeea6ea2a5c93e5cd-slide-0"/>
  <p:tag name="KSO_WM_UNIT_LINE_FILL_TYPE" val="2"/>
  <p:tag name="KSO_WM_UNIT_USESOURCEFORMAT_APPLY" val="1"/>
</p:tagLst>
</file>

<file path=ppt/tags/tag999.xml><?xml version="1.0" encoding="utf-8"?>
<p:tagLst xmlns:p="http://schemas.openxmlformats.org/presentationml/2006/main">
  <p:tag name="KSO_WM_DIAGRAM_VIRTUALLY_FRAME" val="{&quot;height&quot;:387.90047395313405,&quot;left&quot;:72.63590551181102,&quot;top&quot;:115.34653392088175,&quot;width&quot;:804.70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6701</Words>
  <Application>WPS 演示</Application>
  <PresentationFormat>宽屏</PresentationFormat>
  <Paragraphs>422</Paragraphs>
  <Slides>34</Slides>
  <Notes>4</Notes>
  <HiddenSlides>0</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34</vt:i4>
      </vt:variant>
    </vt:vector>
  </HeadingPairs>
  <TitlesOfParts>
    <vt:vector size="56"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MiSans</vt:lpstr>
      <vt:lpstr>Arial Unicode MS</vt:lpstr>
      <vt:lpstr>汉仪粗圆简</vt:lpstr>
      <vt:lpstr>+中文正文</vt:lpstr>
      <vt:lpstr>汉仪雅酷黑简</vt:lpstr>
      <vt:lpstr>华文隶书</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认识劳动安全</vt:lpstr>
      <vt:lpstr>一、劳动安全 （一）保障劳动安全的意义</vt:lpstr>
      <vt:lpstr>PowerPoint 演示文稿</vt:lpstr>
      <vt:lpstr>二、劳动安全事故 （一）劳动安全事故的类型</vt:lpstr>
      <vt:lpstr>PowerPoint 演示文稿</vt:lpstr>
      <vt:lpstr>（二）劳动安全事故发生的原因 1. 用人单位未充分保障劳动者安全</vt:lpstr>
      <vt:lpstr>2. 劳动者安全意识淡薄</vt:lpstr>
      <vt:lpstr>PowerPoint 演示文稿</vt:lpstr>
      <vt:lpstr>3. 劳动者出现不健康的心理状态</vt:lpstr>
      <vt:lpstr>三、职业病 （一）职业病的类型</vt:lpstr>
      <vt:lpstr>（二）职业病危害因素</vt:lpstr>
      <vt:lpstr>（三）我国对职业病的重视</vt:lpstr>
      <vt:lpstr>任务二　 保障劳动安全</vt:lpstr>
      <vt:lpstr>PowerPoint 演示文稿</vt:lpstr>
      <vt:lpstr>PowerPoint 演示文稿</vt:lpstr>
      <vt:lpstr>（二）做好安全防护</vt:lpstr>
      <vt:lpstr>（三）及时识别、消除安全隐患</vt:lpstr>
      <vt:lpstr>PowerPoint 演示文稿</vt:lpstr>
      <vt:lpstr>PowerPoint 演示文稿</vt:lpstr>
      <vt:lpstr>四、提高安全防范能力 （一）预防物体打击</vt:lpstr>
      <vt:lpstr>（二）预防起重伤害</vt:lpstr>
      <vt:lpstr>（三）预防机械伤害</vt:lpstr>
      <vt:lpstr>PowerPoint 演示文稿</vt:lpstr>
      <vt:lpstr>PowerPoint 演示文稿</vt:lpstr>
      <vt:lpstr>2. 劳动者安全意识淡薄</vt:lpstr>
      <vt:lpstr>PowerPoint 演示文稿</vt:lpstr>
      <vt:lpstr>PowerPoint 演示文稿</vt:lpstr>
      <vt:lpstr>PowerPoint 演示文稿</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61</cp:revision>
  <dcterms:created xsi:type="dcterms:W3CDTF">2025-10-03T17:51:00Z</dcterms:created>
  <dcterms:modified xsi:type="dcterms:W3CDTF">2025-10-20T08:50:20Z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